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2" r:id="rId1"/>
  </p:sldMasterIdLst>
  <p:notesMasterIdLst>
    <p:notesMasterId r:id="rId80"/>
  </p:notesMasterIdLst>
  <p:sldIdLst>
    <p:sldId id="256" r:id="rId2"/>
    <p:sldId id="258" r:id="rId3"/>
    <p:sldId id="304" r:id="rId4"/>
    <p:sldId id="317" r:id="rId5"/>
    <p:sldId id="305" r:id="rId6"/>
    <p:sldId id="308" r:id="rId7"/>
    <p:sldId id="309" r:id="rId8"/>
    <p:sldId id="311" r:id="rId9"/>
    <p:sldId id="312" r:id="rId10"/>
    <p:sldId id="382" r:id="rId11"/>
    <p:sldId id="313" r:id="rId12"/>
    <p:sldId id="314" r:id="rId13"/>
    <p:sldId id="338" r:id="rId14"/>
    <p:sldId id="339" r:id="rId15"/>
    <p:sldId id="341" r:id="rId16"/>
    <p:sldId id="342" r:id="rId17"/>
    <p:sldId id="343" r:id="rId18"/>
    <p:sldId id="316" r:id="rId19"/>
    <p:sldId id="358" r:id="rId20"/>
    <p:sldId id="383" r:id="rId21"/>
    <p:sldId id="359" r:id="rId22"/>
    <p:sldId id="375" r:id="rId23"/>
    <p:sldId id="344" r:id="rId24"/>
    <p:sldId id="345" r:id="rId25"/>
    <p:sldId id="346" r:id="rId26"/>
    <p:sldId id="347" r:id="rId27"/>
    <p:sldId id="348" r:id="rId28"/>
    <p:sldId id="350" r:id="rId29"/>
    <p:sldId id="351" r:id="rId30"/>
    <p:sldId id="352" r:id="rId31"/>
    <p:sldId id="336" r:id="rId32"/>
    <p:sldId id="363" r:id="rId33"/>
    <p:sldId id="392" r:id="rId34"/>
    <p:sldId id="367" r:id="rId35"/>
    <p:sldId id="393" r:id="rId36"/>
    <p:sldId id="394" r:id="rId37"/>
    <p:sldId id="395" r:id="rId38"/>
    <p:sldId id="396" r:id="rId39"/>
    <p:sldId id="397" r:id="rId40"/>
    <p:sldId id="398" r:id="rId41"/>
    <p:sldId id="399" r:id="rId42"/>
    <p:sldId id="400" r:id="rId43"/>
    <p:sldId id="401" r:id="rId44"/>
    <p:sldId id="402" r:id="rId45"/>
    <p:sldId id="403" r:id="rId46"/>
    <p:sldId id="376" r:id="rId47"/>
    <p:sldId id="360" r:id="rId48"/>
    <p:sldId id="368" r:id="rId49"/>
    <p:sldId id="361" r:id="rId50"/>
    <p:sldId id="369" r:id="rId51"/>
    <p:sldId id="315" r:id="rId52"/>
    <p:sldId id="355" r:id="rId53"/>
    <p:sldId id="377" r:id="rId54"/>
    <p:sldId id="357" r:id="rId55"/>
    <p:sldId id="370" r:id="rId56"/>
    <p:sldId id="319" r:id="rId57"/>
    <p:sldId id="320" r:id="rId58"/>
    <p:sldId id="307" r:id="rId59"/>
    <p:sldId id="321" r:id="rId60"/>
    <p:sldId id="323" r:id="rId61"/>
    <p:sldId id="324" r:id="rId62"/>
    <p:sldId id="325" r:id="rId63"/>
    <p:sldId id="326" r:id="rId64"/>
    <p:sldId id="327" r:id="rId65"/>
    <p:sldId id="328" r:id="rId66"/>
    <p:sldId id="329" r:id="rId67"/>
    <p:sldId id="330" r:id="rId68"/>
    <p:sldId id="331" r:id="rId69"/>
    <p:sldId id="332" r:id="rId70"/>
    <p:sldId id="333" r:id="rId71"/>
    <p:sldId id="334" r:id="rId72"/>
    <p:sldId id="335" r:id="rId73"/>
    <p:sldId id="278" r:id="rId74"/>
    <p:sldId id="378" r:id="rId75"/>
    <p:sldId id="379" r:id="rId76"/>
    <p:sldId id="380" r:id="rId77"/>
    <p:sldId id="381" r:id="rId78"/>
    <p:sldId id="322" r:id="rId79"/>
  </p:sldIdLst>
  <p:sldSz cx="9144000" cy="5143500" type="screen16x9"/>
  <p:notesSz cx="6858000" cy="9144000"/>
  <p:embeddedFontLst>
    <p:embeddedFont>
      <p:font typeface="Century Gothic" panose="020B0502020202020204" pitchFamily="34" charset="0"/>
      <p:regular r:id="rId81"/>
      <p:bold r:id="rId82"/>
      <p:italic r:id="rId83"/>
      <p:boldItalic r:id="rId84"/>
    </p:embeddedFont>
    <p:embeddedFont>
      <p:font typeface="Barlow Semi Condensed" panose="020B0604020202020204" charset="0"/>
      <p:regular r:id="rId85"/>
      <p:bold r:id="rId86"/>
      <p:italic r:id="rId87"/>
      <p:boldItalic r:id="rId88"/>
    </p:embeddedFont>
    <p:embeddedFont>
      <p:font typeface="Fjalla One" panose="020B0604020202020204" charset="0"/>
      <p:regular r:id="rId89"/>
    </p:embeddedFont>
    <p:embeddedFont>
      <p:font typeface="Barlow Semi Condensed Medium" panose="020B0604020202020204" charset="0"/>
      <p:regular r:id="rId90"/>
      <p:bold r:id="rId91"/>
      <p:italic r:id="rId92"/>
      <p:boldItalic r:id="rId93"/>
    </p:embeddedFont>
    <p:embeddedFont>
      <p:font typeface="Roboto Condensed Light" panose="020B0604020202020204" charset="0"/>
      <p:regular r:id="rId94"/>
      <p:italic r:id="rId95"/>
    </p:embeddedFont>
    <p:embeddedFont>
      <p:font typeface="Wingdings 3" panose="05040102010807070707" pitchFamily="18" charset="2"/>
      <p:regular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hu Jauhari" initials="AJ" lastIdx="1" clrIdx="0">
    <p:extLst>
      <p:ext uri="{19B8F6BF-5375-455C-9EA6-DF929625EA0E}">
        <p15:presenceInfo xmlns:p15="http://schemas.microsoft.com/office/powerpoint/2012/main" userId="8708f59b6908328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B0AA30-CCD9-2F40-9971-E4576BCD0160}" v="262" dt="2021-05-26T07:29:01.464"/>
    <p1510:client id="{3A6F1A1C-5A44-4032-9195-1E1563A87570}" v="381" dt="2021-05-26T10:26:17.747"/>
    <p1510:client id="{7EAF03B9-C680-4547-A96A-EA1E88BC6232}" v="1" dt="2021-05-26T07:16:07.400"/>
    <p1510:client id="{81CC6AB3-9FC4-4BC9-B413-6285A97CEE93}" v="14" dt="2021-05-26T06:58:00.041"/>
    <p1510:client id="{C716C9DE-FECC-4B3D-A09C-44320635767D}" v="30" dt="2021-05-26T09:02:45.708"/>
    <p1510:client id="{F21B0010-9B14-4E04-8603-038B6EA26CE8}" v="29" dt="2021-05-26T07:13:06.352"/>
  </p1510:revLst>
</p1510:revInfo>
</file>

<file path=ppt/tableStyles.xml><?xml version="1.0" encoding="utf-8"?>
<a:tblStyleLst xmlns:a="http://schemas.openxmlformats.org/drawingml/2006/main" def="{34D41C68-9B68-4F16-AFE6-CD7B19B9B9A5}">
  <a:tblStyle styleId="{34D41C68-9B68-4F16-AFE6-CD7B19B9B9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848" autoAdjust="0"/>
  </p:normalViewPr>
  <p:slideViewPr>
    <p:cSldViewPr snapToGrid="0">
      <p:cViewPr>
        <p:scale>
          <a:sx n="104" d="100"/>
          <a:sy n="104" d="100"/>
        </p:scale>
        <p:origin x="85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7.fntdata"/><Relationship Id="rId14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2.fntdata"/><Relationship Id="rId90" Type="http://schemas.openxmlformats.org/officeDocument/2006/relationships/font" Target="fonts/font10.fntdata"/><Relationship Id="rId95"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font" Target="fonts/font5.fntdata"/><Relationship Id="rId93" Type="http://schemas.openxmlformats.org/officeDocument/2006/relationships/font" Target="fonts/font13.fntdata"/><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viewProps" Target="viewProps.xml"/><Relationship Id="rId101" Type="http://schemas.openxmlformats.org/officeDocument/2006/relationships/tableStyles" Target="tableStyles.xml"/><Relationship Id="rId14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u Jauhari" userId="8708f59b6908328d" providerId="Windows Live" clId="Web-{7EAF03B9-C680-4547-A96A-EA1E88BC6232}"/>
    <pc:docChg chg="modSld">
      <pc:chgData name="Ashu Jauhari" userId="8708f59b6908328d" providerId="Windows Live" clId="Web-{7EAF03B9-C680-4547-A96A-EA1E88BC6232}" dt="2021-05-26T07:16:07.400" v="0"/>
      <pc:docMkLst>
        <pc:docMk/>
      </pc:docMkLst>
      <pc:sldChg chg="delSp">
        <pc:chgData name="Ashu Jauhari" userId="8708f59b6908328d" providerId="Windows Live" clId="Web-{7EAF03B9-C680-4547-A96A-EA1E88BC6232}" dt="2021-05-26T07:16:07.400" v="0"/>
        <pc:sldMkLst>
          <pc:docMk/>
          <pc:sldMk cId="1169725781" sldId="352"/>
        </pc:sldMkLst>
        <pc:spChg chg="del">
          <ac:chgData name="Ashu Jauhari" userId="8708f59b6908328d" providerId="Windows Live" clId="Web-{7EAF03B9-C680-4547-A96A-EA1E88BC6232}" dt="2021-05-26T07:16:07.400" v="0"/>
          <ac:spMkLst>
            <pc:docMk/>
            <pc:sldMk cId="1169725781" sldId="352"/>
            <ac:spMk id="3" creationId="{00000000-0000-0000-0000-000000000000}"/>
          </ac:spMkLst>
        </pc:spChg>
      </pc:sldChg>
    </pc:docChg>
  </pc:docChgLst>
  <pc:docChgLst>
    <pc:chgData name="Ashu Jauhari" userId="8708f59b6908328d" providerId="Windows Live" clId="Web-{81CC6AB3-9FC4-4BC9-B413-6285A97CEE93}"/>
    <pc:docChg chg="delSld modSld">
      <pc:chgData name="Ashu Jauhari" userId="8708f59b6908328d" providerId="Windows Live" clId="Web-{81CC6AB3-9FC4-4BC9-B413-6285A97CEE93}" dt="2021-05-26T06:58:00.041" v="13" actId="1076"/>
      <pc:docMkLst>
        <pc:docMk/>
      </pc:docMkLst>
      <pc:sldChg chg="del">
        <pc:chgData name="Ashu Jauhari" userId="8708f59b6908328d" providerId="Windows Live" clId="Web-{81CC6AB3-9FC4-4BC9-B413-6285A97CEE93}" dt="2021-05-26T06:54:39.631" v="1"/>
        <pc:sldMkLst>
          <pc:docMk/>
          <pc:sldMk cId="0" sldId="257"/>
        </pc:sldMkLst>
      </pc:sldChg>
      <pc:sldChg chg="addSp delSp modSp">
        <pc:chgData name="Ashu Jauhari" userId="8708f59b6908328d" providerId="Windows Live" clId="Web-{81CC6AB3-9FC4-4BC9-B413-6285A97CEE93}" dt="2021-05-26T06:54:50.709" v="7" actId="1076"/>
        <pc:sldMkLst>
          <pc:docMk/>
          <pc:sldMk cId="0" sldId="258"/>
        </pc:sldMkLst>
        <pc:spChg chg="add mod">
          <ac:chgData name="Ashu Jauhari" userId="8708f59b6908328d" providerId="Windows Live" clId="Web-{81CC6AB3-9FC4-4BC9-B413-6285A97CEE93}" dt="2021-05-26T06:54:41.006" v="2"/>
          <ac:spMkLst>
            <pc:docMk/>
            <pc:sldMk cId="0" sldId="258"/>
            <ac:spMk id="3" creationId="{B284812D-46FC-4976-8016-A26D92FB2900}"/>
          </ac:spMkLst>
        </pc:spChg>
        <pc:spChg chg="add mod">
          <ac:chgData name="Ashu Jauhari" userId="8708f59b6908328d" providerId="Windows Live" clId="Web-{81CC6AB3-9FC4-4BC9-B413-6285A97CEE93}" dt="2021-05-26T06:54:45.475" v="3"/>
          <ac:spMkLst>
            <pc:docMk/>
            <pc:sldMk cId="0" sldId="258"/>
            <ac:spMk id="5" creationId="{E1EE7616-6E22-4123-A112-D1056AF7E1CC}"/>
          </ac:spMkLst>
        </pc:spChg>
        <pc:spChg chg="add mod">
          <ac:chgData name="Ashu Jauhari" userId="8708f59b6908328d" providerId="Windows Live" clId="Web-{81CC6AB3-9FC4-4BC9-B413-6285A97CEE93}" dt="2021-05-26T06:54:47.865" v="4"/>
          <ac:spMkLst>
            <pc:docMk/>
            <pc:sldMk cId="0" sldId="258"/>
            <ac:spMk id="7" creationId="{556B1417-B7B9-4355-B046-6C93A5AB7A1D}"/>
          </ac:spMkLst>
        </pc:spChg>
        <pc:spChg chg="del">
          <ac:chgData name="Ashu Jauhari" userId="8708f59b6908328d" providerId="Windows Live" clId="Web-{81CC6AB3-9FC4-4BC9-B413-6285A97CEE93}" dt="2021-05-26T06:54:41.006" v="2"/>
          <ac:spMkLst>
            <pc:docMk/>
            <pc:sldMk cId="0" sldId="258"/>
            <ac:spMk id="2139" creationId="{00000000-0000-0000-0000-000000000000}"/>
          </ac:spMkLst>
        </pc:spChg>
        <pc:spChg chg="del">
          <ac:chgData name="Ashu Jauhari" userId="8708f59b6908328d" providerId="Windows Live" clId="Web-{81CC6AB3-9FC4-4BC9-B413-6285A97CEE93}" dt="2021-05-26T06:54:45.475" v="3"/>
          <ac:spMkLst>
            <pc:docMk/>
            <pc:sldMk cId="0" sldId="258"/>
            <ac:spMk id="2140" creationId="{00000000-0000-0000-0000-000000000000}"/>
          </ac:spMkLst>
        </pc:spChg>
        <pc:spChg chg="mod">
          <ac:chgData name="Ashu Jauhari" userId="8708f59b6908328d" providerId="Windows Live" clId="Web-{81CC6AB3-9FC4-4BC9-B413-6285A97CEE93}" dt="2021-05-26T06:54:50.709" v="7" actId="1076"/>
          <ac:spMkLst>
            <pc:docMk/>
            <pc:sldMk cId="0" sldId="258"/>
            <ac:spMk id="2147" creationId="{00000000-0000-0000-0000-000000000000}"/>
          </ac:spMkLst>
        </pc:spChg>
        <pc:spChg chg="del">
          <ac:chgData name="Ashu Jauhari" userId="8708f59b6908328d" providerId="Windows Live" clId="Web-{81CC6AB3-9FC4-4BC9-B413-6285A97CEE93}" dt="2021-05-26T06:54:47.865" v="4"/>
          <ac:spMkLst>
            <pc:docMk/>
            <pc:sldMk cId="0" sldId="258"/>
            <ac:spMk id="2148" creationId="{00000000-0000-0000-0000-000000000000}"/>
          </ac:spMkLst>
        </pc:spChg>
        <pc:grpChg chg="mod">
          <ac:chgData name="Ashu Jauhari" userId="8708f59b6908328d" providerId="Windows Live" clId="Web-{81CC6AB3-9FC4-4BC9-B413-6285A97CEE93}" dt="2021-05-26T06:54:50.693" v="6" actId="1076"/>
          <ac:grpSpMkLst>
            <pc:docMk/>
            <pc:sldMk cId="0" sldId="258"/>
            <ac:grpSpMk id="2106" creationId="{00000000-0000-0000-0000-000000000000}"/>
          </ac:grpSpMkLst>
        </pc:grpChg>
        <pc:grpChg chg="del">
          <ac:chgData name="Ashu Jauhari" userId="8708f59b6908328d" providerId="Windows Live" clId="Web-{81CC6AB3-9FC4-4BC9-B413-6285A97CEE93}" dt="2021-05-26T06:54:47.865" v="5"/>
          <ac:grpSpMkLst>
            <pc:docMk/>
            <pc:sldMk cId="0" sldId="258"/>
            <ac:grpSpMk id="2114" creationId="{00000000-0000-0000-0000-000000000000}"/>
          </ac:grpSpMkLst>
        </pc:grpChg>
      </pc:sldChg>
      <pc:sldChg chg="del">
        <pc:chgData name="Ashu Jauhari" userId="8708f59b6908328d" providerId="Windows Live" clId="Web-{81CC6AB3-9FC4-4BC9-B413-6285A97CEE93}" dt="2021-05-26T06:54:39.599" v="0"/>
        <pc:sldMkLst>
          <pc:docMk/>
          <pc:sldMk cId="0" sldId="259"/>
        </pc:sldMkLst>
      </pc:sldChg>
      <pc:sldChg chg="modSp">
        <pc:chgData name="Ashu Jauhari" userId="8708f59b6908328d" providerId="Windows Live" clId="Web-{81CC6AB3-9FC4-4BC9-B413-6285A97CEE93}" dt="2021-05-26T06:56:27.930" v="10" actId="1076"/>
        <pc:sldMkLst>
          <pc:docMk/>
          <pc:sldMk cId="4004043349" sldId="308"/>
        </pc:sldMkLst>
        <pc:spChg chg="mod">
          <ac:chgData name="Ashu Jauhari" userId="8708f59b6908328d" providerId="Windows Live" clId="Web-{81CC6AB3-9FC4-4BC9-B413-6285A97CEE93}" dt="2021-05-26T06:56:22.211" v="9" actId="20577"/>
          <ac:spMkLst>
            <pc:docMk/>
            <pc:sldMk cId="4004043349" sldId="308"/>
            <ac:spMk id="3" creationId="{2FC92147-8887-F04C-89EB-1F43C34CD186}"/>
          </ac:spMkLst>
        </pc:spChg>
        <pc:picChg chg="mod">
          <ac:chgData name="Ashu Jauhari" userId="8708f59b6908328d" providerId="Windows Live" clId="Web-{81CC6AB3-9FC4-4BC9-B413-6285A97CEE93}" dt="2021-05-26T06:56:27.930" v="10" actId="1076"/>
          <ac:picMkLst>
            <pc:docMk/>
            <pc:sldMk cId="4004043349" sldId="308"/>
            <ac:picMk id="11" creationId="{2D574BA4-CDC9-E84E-8E2E-3061D81BB531}"/>
          </ac:picMkLst>
        </pc:picChg>
      </pc:sldChg>
      <pc:sldChg chg="modSp">
        <pc:chgData name="Ashu Jauhari" userId="8708f59b6908328d" providerId="Windows Live" clId="Web-{81CC6AB3-9FC4-4BC9-B413-6285A97CEE93}" dt="2021-05-26T06:57:04.103" v="12" actId="14100"/>
        <pc:sldMkLst>
          <pc:docMk/>
          <pc:sldMk cId="558751474" sldId="338"/>
        </pc:sldMkLst>
        <pc:picChg chg="mod">
          <ac:chgData name="Ashu Jauhari" userId="8708f59b6908328d" providerId="Windows Live" clId="Web-{81CC6AB3-9FC4-4BC9-B413-6285A97CEE93}" dt="2021-05-26T06:57:04.103" v="12" actId="14100"/>
          <ac:picMkLst>
            <pc:docMk/>
            <pc:sldMk cId="558751474" sldId="338"/>
            <ac:picMk id="6" creationId="{00000000-0000-0000-0000-000000000000}"/>
          </ac:picMkLst>
        </pc:picChg>
      </pc:sldChg>
      <pc:sldChg chg="modSp">
        <pc:chgData name="Ashu Jauhari" userId="8708f59b6908328d" providerId="Windows Live" clId="Web-{81CC6AB3-9FC4-4BC9-B413-6285A97CEE93}" dt="2021-05-26T06:58:00.041" v="13" actId="1076"/>
        <pc:sldMkLst>
          <pc:docMk/>
          <pc:sldMk cId="2123345512" sldId="340"/>
        </pc:sldMkLst>
        <pc:picChg chg="mod">
          <ac:chgData name="Ashu Jauhari" userId="8708f59b6908328d" providerId="Windows Live" clId="Web-{81CC6AB3-9FC4-4BC9-B413-6285A97CEE93}" dt="2021-05-26T06:58:00.041" v="13" actId="1076"/>
          <ac:picMkLst>
            <pc:docMk/>
            <pc:sldMk cId="2123345512" sldId="340"/>
            <ac:picMk id="5" creationId="{00000000-0000-0000-0000-000000000000}"/>
          </ac:picMkLst>
        </pc:picChg>
      </pc:sldChg>
      <pc:sldChg chg="del">
        <pc:chgData name="Ashu Jauhari" userId="8708f59b6908328d" providerId="Windows Live" clId="Web-{81CC6AB3-9FC4-4BC9-B413-6285A97CEE93}" dt="2021-05-26T06:56:29.633" v="11"/>
        <pc:sldMkLst>
          <pc:docMk/>
          <pc:sldMk cId="2650384276" sldId="353"/>
        </pc:sldMkLst>
      </pc:sldChg>
    </pc:docChg>
  </pc:docChgLst>
  <pc:docChgLst>
    <pc:chgData name="Ashu Jauhari" userId="8708f59b6908328d" providerId="Windows Live" clId="Web-{3A6F1A1C-5A44-4032-9195-1E1563A87570}"/>
    <pc:docChg chg="addSld delSld modSld sldOrd">
      <pc:chgData name="Ashu Jauhari" userId="8708f59b6908328d" providerId="Windows Live" clId="Web-{3A6F1A1C-5A44-4032-9195-1E1563A87570}" dt="2021-05-26T10:26:17.747" v="371" actId="14100"/>
      <pc:docMkLst>
        <pc:docMk/>
      </pc:docMkLst>
      <pc:sldChg chg="addSp delSp modSp">
        <pc:chgData name="Ashu Jauhari" userId="8708f59b6908328d" providerId="Windows Live" clId="Web-{3A6F1A1C-5A44-4032-9195-1E1563A87570}" dt="2021-05-26T10:10:37.195" v="285"/>
        <pc:sldMkLst>
          <pc:docMk/>
          <pc:sldMk cId="0" sldId="258"/>
        </pc:sldMkLst>
        <pc:spChg chg="del">
          <ac:chgData name="Ashu Jauhari" userId="8708f59b6908328d" providerId="Windows Live" clId="Web-{3A6F1A1C-5A44-4032-9195-1E1563A87570}" dt="2021-05-26T10:09:24.974" v="272"/>
          <ac:spMkLst>
            <pc:docMk/>
            <pc:sldMk cId="0" sldId="258"/>
            <ac:spMk id="3" creationId="{B284812D-46FC-4976-8016-A26D92FB2900}"/>
          </ac:spMkLst>
        </pc:spChg>
        <pc:spChg chg="add del mod">
          <ac:chgData name="Ashu Jauhari" userId="8708f59b6908328d" providerId="Windows Live" clId="Web-{3A6F1A1C-5A44-4032-9195-1E1563A87570}" dt="2021-05-26T10:10:37.195" v="285"/>
          <ac:spMkLst>
            <pc:docMk/>
            <pc:sldMk cId="0" sldId="258"/>
            <ac:spMk id="4" creationId="{EFD4C796-FD8E-49DA-96E1-F59D2D8F16D3}"/>
          </ac:spMkLst>
        </pc:spChg>
        <pc:spChg chg="del">
          <ac:chgData name="Ashu Jauhari" userId="8708f59b6908328d" providerId="Windows Live" clId="Web-{3A6F1A1C-5A44-4032-9195-1E1563A87570}" dt="2021-05-26T10:09:28.428" v="273"/>
          <ac:spMkLst>
            <pc:docMk/>
            <pc:sldMk cId="0" sldId="258"/>
            <ac:spMk id="5" creationId="{E1EE7616-6E22-4123-A112-D1056AF7E1CC}"/>
          </ac:spMkLst>
        </pc:spChg>
        <pc:spChg chg="del">
          <ac:chgData name="Ashu Jauhari" userId="8708f59b6908328d" providerId="Windows Live" clId="Web-{3A6F1A1C-5A44-4032-9195-1E1563A87570}" dt="2021-05-26T10:10:09.600" v="277"/>
          <ac:spMkLst>
            <pc:docMk/>
            <pc:sldMk cId="0" sldId="258"/>
            <ac:spMk id="7" creationId="{556B1417-B7B9-4355-B046-6C93A5AB7A1D}"/>
          </ac:spMkLst>
        </pc:spChg>
        <pc:spChg chg="add del mod">
          <ac:chgData name="Ashu Jauhari" userId="8708f59b6908328d" providerId="Windows Live" clId="Web-{3A6F1A1C-5A44-4032-9195-1E1563A87570}" dt="2021-05-26T10:10:37.195" v="284"/>
          <ac:spMkLst>
            <pc:docMk/>
            <pc:sldMk cId="0" sldId="258"/>
            <ac:spMk id="8" creationId="{93B95326-BBFB-448B-95AB-A112BFFAE543}"/>
          </ac:spMkLst>
        </pc:spChg>
        <pc:spChg chg="del">
          <ac:chgData name="Ashu Jauhari" userId="8708f59b6908328d" providerId="Windows Live" clId="Web-{3A6F1A1C-5A44-4032-9195-1E1563A87570}" dt="2021-05-26T10:10:17.835" v="280"/>
          <ac:spMkLst>
            <pc:docMk/>
            <pc:sldMk cId="0" sldId="258"/>
            <ac:spMk id="2141" creationId="{00000000-0000-0000-0000-000000000000}"/>
          </ac:spMkLst>
        </pc:spChg>
        <pc:spChg chg="mod">
          <ac:chgData name="Ashu Jauhari" userId="8708f59b6908328d" providerId="Windows Live" clId="Web-{3A6F1A1C-5A44-4032-9195-1E1563A87570}" dt="2021-05-26T10:09:21.615" v="271" actId="20577"/>
          <ac:spMkLst>
            <pc:docMk/>
            <pc:sldMk cId="0" sldId="258"/>
            <ac:spMk id="2144" creationId="{00000000-0000-0000-0000-000000000000}"/>
          </ac:spMkLst>
        </pc:spChg>
        <pc:spChg chg="del">
          <ac:chgData name="Ashu Jauhari" userId="8708f59b6908328d" providerId="Windows Live" clId="Web-{3A6F1A1C-5A44-4032-9195-1E1563A87570}" dt="2021-05-26T10:10:10.085" v="278"/>
          <ac:spMkLst>
            <pc:docMk/>
            <pc:sldMk cId="0" sldId="258"/>
            <ac:spMk id="2147" creationId="{00000000-0000-0000-0000-000000000000}"/>
          </ac:spMkLst>
        </pc:spChg>
        <pc:spChg chg="mod">
          <ac:chgData name="Ashu Jauhari" userId="8708f59b6908328d" providerId="Windows Live" clId="Web-{3A6F1A1C-5A44-4032-9195-1E1563A87570}" dt="2021-05-26T10:10:31.726" v="283" actId="20577"/>
          <ac:spMkLst>
            <pc:docMk/>
            <pc:sldMk cId="0" sldId="258"/>
            <ac:spMk id="2149" creationId="{00000000-0000-0000-0000-000000000000}"/>
          </ac:spMkLst>
        </pc:spChg>
        <pc:grpChg chg="del">
          <ac:chgData name="Ashu Jauhari" userId="8708f59b6908328d" providerId="Windows Live" clId="Web-{3A6F1A1C-5A44-4032-9195-1E1563A87570}" dt="2021-05-26T10:10:10.085" v="279"/>
          <ac:grpSpMkLst>
            <pc:docMk/>
            <pc:sldMk cId="0" sldId="258"/>
            <ac:grpSpMk id="2106" creationId="{00000000-0000-0000-0000-000000000000}"/>
          </ac:grpSpMkLst>
        </pc:grpChg>
      </pc:sldChg>
      <pc:sldChg chg="del">
        <pc:chgData name="Ashu Jauhari" userId="8708f59b6908328d" providerId="Windows Live" clId="Web-{3A6F1A1C-5A44-4032-9195-1E1563A87570}" dt="2021-05-26T10:18:00.283" v="315"/>
        <pc:sldMkLst>
          <pc:docMk/>
          <pc:sldMk cId="0" sldId="260"/>
        </pc:sldMkLst>
      </pc:sldChg>
      <pc:sldChg chg="del">
        <pc:chgData name="Ashu Jauhari" userId="8708f59b6908328d" providerId="Windows Live" clId="Web-{3A6F1A1C-5A44-4032-9195-1E1563A87570}" dt="2021-05-26T10:24:27.932" v="342"/>
        <pc:sldMkLst>
          <pc:docMk/>
          <pc:sldMk cId="0" sldId="261"/>
        </pc:sldMkLst>
      </pc:sldChg>
      <pc:sldChg chg="modSp del ord">
        <pc:chgData name="Ashu Jauhari" userId="8708f59b6908328d" providerId="Windows Live" clId="Web-{3A6F1A1C-5A44-4032-9195-1E1563A87570}" dt="2021-05-26T10:17:58.048" v="314"/>
        <pc:sldMkLst>
          <pc:docMk/>
          <pc:sldMk cId="0" sldId="265"/>
        </pc:sldMkLst>
        <pc:spChg chg="mod">
          <ac:chgData name="Ashu Jauhari" userId="8708f59b6908328d" providerId="Windows Live" clId="Web-{3A6F1A1C-5A44-4032-9195-1E1563A87570}" dt="2021-05-26T10:16:36.343" v="310" actId="20577"/>
          <ac:spMkLst>
            <pc:docMk/>
            <pc:sldMk cId="0" sldId="265"/>
            <ac:spMk id="2329" creationId="{00000000-0000-0000-0000-000000000000}"/>
          </ac:spMkLst>
        </pc:spChg>
        <pc:spChg chg="mod">
          <ac:chgData name="Ashu Jauhari" userId="8708f59b6908328d" providerId="Windows Live" clId="Web-{3A6F1A1C-5A44-4032-9195-1E1563A87570}" dt="2021-05-26T10:16:23.937" v="309" actId="20577"/>
          <ac:spMkLst>
            <pc:docMk/>
            <pc:sldMk cId="0" sldId="265"/>
            <ac:spMk id="2330" creationId="{00000000-0000-0000-0000-000000000000}"/>
          </ac:spMkLst>
        </pc:spChg>
      </pc:sldChg>
      <pc:sldChg chg="addSp delSp modSp">
        <pc:chgData name="Ashu Jauhari" userId="8708f59b6908328d" providerId="Windows Live" clId="Web-{3A6F1A1C-5A44-4032-9195-1E1563A87570}" dt="2021-05-26T10:17:54.236" v="313" actId="1076"/>
        <pc:sldMkLst>
          <pc:docMk/>
          <pc:sldMk cId="0" sldId="278"/>
        </pc:sldMkLst>
        <pc:spChg chg="add mod">
          <ac:chgData name="Ashu Jauhari" userId="8708f59b6908328d" providerId="Windows Live" clId="Web-{3A6F1A1C-5A44-4032-9195-1E1563A87570}" dt="2021-05-26T10:17:54.236" v="313" actId="1076"/>
          <ac:spMkLst>
            <pc:docMk/>
            <pc:sldMk cId="0" sldId="278"/>
            <ac:spMk id="2" creationId="{531176EF-CF22-4397-8324-38C8E750BD64}"/>
          </ac:spMkLst>
        </pc:spChg>
        <pc:spChg chg="mod">
          <ac:chgData name="Ashu Jauhari" userId="8708f59b6908328d" providerId="Windows Live" clId="Web-{3A6F1A1C-5A44-4032-9195-1E1563A87570}" dt="2021-05-26T10:12:49.073" v="299" actId="20577"/>
          <ac:spMkLst>
            <pc:docMk/>
            <pc:sldMk cId="0" sldId="278"/>
            <ac:spMk id="3213" creationId="{00000000-0000-0000-0000-000000000000}"/>
          </ac:spMkLst>
        </pc:spChg>
        <pc:spChg chg="del mod">
          <ac:chgData name="Ashu Jauhari" userId="8708f59b6908328d" providerId="Windows Live" clId="Web-{3A6F1A1C-5A44-4032-9195-1E1563A87570}" dt="2021-05-26T10:13:04.120" v="301"/>
          <ac:spMkLst>
            <pc:docMk/>
            <pc:sldMk cId="0" sldId="278"/>
            <ac:spMk id="3214" creationId="{00000000-0000-0000-0000-000000000000}"/>
          </ac:spMkLst>
        </pc:spChg>
        <pc:grpChg chg="mod">
          <ac:chgData name="Ashu Jauhari" userId="8708f59b6908328d" providerId="Windows Live" clId="Web-{3A6F1A1C-5A44-4032-9195-1E1563A87570}" dt="2021-05-26T10:16:23.640" v="307" actId="1076"/>
          <ac:grpSpMkLst>
            <pc:docMk/>
            <pc:sldMk cId="0" sldId="278"/>
            <ac:grpSpMk id="3215" creationId="{00000000-0000-0000-0000-000000000000}"/>
          </ac:grpSpMkLst>
        </pc:grpChg>
      </pc:sldChg>
      <pc:sldChg chg="modSp">
        <pc:chgData name="Ashu Jauhari" userId="8708f59b6908328d" providerId="Windows Live" clId="Web-{3A6F1A1C-5A44-4032-9195-1E1563A87570}" dt="2021-05-26T10:10:47.554" v="287" actId="20577"/>
        <pc:sldMkLst>
          <pc:docMk/>
          <pc:sldMk cId="3071047181" sldId="305"/>
        </pc:sldMkLst>
        <pc:spChg chg="mod">
          <ac:chgData name="Ashu Jauhari" userId="8708f59b6908328d" providerId="Windows Live" clId="Web-{3A6F1A1C-5A44-4032-9195-1E1563A87570}" dt="2021-05-26T10:10:47.554" v="287" actId="20577"/>
          <ac:spMkLst>
            <pc:docMk/>
            <pc:sldMk cId="3071047181" sldId="305"/>
            <ac:spMk id="2156" creationId="{00000000-0000-0000-0000-000000000000}"/>
          </ac:spMkLst>
        </pc:spChg>
      </pc:sldChg>
      <pc:sldChg chg="addSp ord">
        <pc:chgData name="Ashu Jauhari" userId="8708f59b6908328d" providerId="Windows Live" clId="Web-{3A6F1A1C-5A44-4032-9195-1E1563A87570}" dt="2021-05-26T10:14:00.090" v="306"/>
        <pc:sldMkLst>
          <pc:docMk/>
          <pc:sldMk cId="1487722751" sldId="318"/>
        </pc:sldMkLst>
        <pc:spChg chg="add">
          <ac:chgData name="Ashu Jauhari" userId="8708f59b6908328d" providerId="Windows Live" clId="Web-{3A6F1A1C-5A44-4032-9195-1E1563A87570}" dt="2021-05-26T10:14:00.090" v="306"/>
          <ac:spMkLst>
            <pc:docMk/>
            <pc:sldMk cId="1487722751" sldId="318"/>
            <ac:spMk id="3" creationId="{36AF9838-EF96-4020-9E20-DCFDE230B183}"/>
          </ac:spMkLst>
        </pc:spChg>
      </pc:sldChg>
      <pc:sldChg chg="modSp ord">
        <pc:chgData name="Ashu Jauhari" userId="8708f59b6908328d" providerId="Windows Live" clId="Web-{3A6F1A1C-5A44-4032-9195-1E1563A87570}" dt="2021-05-26T10:11:49.462" v="295" actId="20577"/>
        <pc:sldMkLst>
          <pc:docMk/>
          <pc:sldMk cId="3805323734" sldId="336"/>
        </pc:sldMkLst>
        <pc:spChg chg="mod">
          <ac:chgData name="Ashu Jauhari" userId="8708f59b6908328d" providerId="Windows Live" clId="Web-{3A6F1A1C-5A44-4032-9195-1E1563A87570}" dt="2021-05-26T10:11:49.462" v="295" actId="20577"/>
          <ac:spMkLst>
            <pc:docMk/>
            <pc:sldMk cId="3805323734" sldId="336"/>
            <ac:spMk id="4" creationId="{371041BF-A2B9-CA48-BB46-C26967E072F6}"/>
          </ac:spMkLst>
        </pc:spChg>
      </pc:sldChg>
      <pc:sldChg chg="del">
        <pc:chgData name="Ashu Jauhari" userId="8708f59b6908328d" providerId="Windows Live" clId="Web-{3A6F1A1C-5A44-4032-9195-1E1563A87570}" dt="2021-05-26T10:11:21.258" v="288"/>
        <pc:sldMkLst>
          <pc:docMk/>
          <pc:sldMk cId="484527903" sldId="362"/>
        </pc:sldMkLst>
      </pc:sldChg>
      <pc:sldChg chg="new del">
        <pc:chgData name="Ashu Jauhari" userId="8708f59b6908328d" providerId="Windows Live" clId="Web-{3A6F1A1C-5A44-4032-9195-1E1563A87570}" dt="2021-05-26T09:19:22.361" v="2"/>
        <pc:sldMkLst>
          <pc:docMk/>
          <pc:sldMk cId="3826120719" sldId="371"/>
        </pc:sldMkLst>
      </pc:sldChg>
      <pc:sldChg chg="delSp modSp add replId">
        <pc:chgData name="Ashu Jauhari" userId="8708f59b6908328d" providerId="Windows Live" clId="Web-{3A6F1A1C-5A44-4032-9195-1E1563A87570}" dt="2021-05-26T09:23:55.992" v="35" actId="20577"/>
        <pc:sldMkLst>
          <pc:docMk/>
          <pc:sldMk cId="3561230955" sldId="372"/>
        </pc:sldMkLst>
        <pc:spChg chg="mod">
          <ac:chgData name="Ashu Jauhari" userId="8708f59b6908328d" providerId="Windows Live" clId="Web-{3A6F1A1C-5A44-4032-9195-1E1563A87570}" dt="2021-05-26T09:19:43.908" v="9" actId="20577"/>
          <ac:spMkLst>
            <pc:docMk/>
            <pc:sldMk cId="3561230955" sldId="372"/>
            <ac:spMk id="2" creationId="{949791B0-3F3B-3746-83C7-9B4E022DFA0A}"/>
          </ac:spMkLst>
        </pc:spChg>
        <pc:spChg chg="mod">
          <ac:chgData name="Ashu Jauhari" userId="8708f59b6908328d" providerId="Windows Live" clId="Web-{3A6F1A1C-5A44-4032-9195-1E1563A87570}" dt="2021-05-26T09:23:55.992" v="35" actId="20577"/>
          <ac:spMkLst>
            <pc:docMk/>
            <pc:sldMk cId="3561230955" sldId="372"/>
            <ac:spMk id="4" creationId="{371041BF-A2B9-CA48-BB46-C26967E072F6}"/>
          </ac:spMkLst>
        </pc:spChg>
        <pc:picChg chg="del">
          <ac:chgData name="Ashu Jauhari" userId="8708f59b6908328d" providerId="Windows Live" clId="Web-{3A6F1A1C-5A44-4032-9195-1E1563A87570}" dt="2021-05-26T09:19:32.721" v="3"/>
          <ac:picMkLst>
            <pc:docMk/>
            <pc:sldMk cId="3561230955" sldId="372"/>
            <ac:picMk id="5" creationId="{CD1144EC-F67D-664F-8519-06D3D40262FB}"/>
          </ac:picMkLst>
        </pc:picChg>
      </pc:sldChg>
      <pc:sldChg chg="addSp modSp add replId">
        <pc:chgData name="Ashu Jauhari" userId="8708f59b6908328d" providerId="Windows Live" clId="Web-{3A6F1A1C-5A44-4032-9195-1E1563A87570}" dt="2021-05-26T09:26:48.730" v="43"/>
        <pc:sldMkLst>
          <pc:docMk/>
          <pc:sldMk cId="3582452869" sldId="373"/>
        </pc:sldMkLst>
        <pc:spChg chg="mod">
          <ac:chgData name="Ashu Jauhari" userId="8708f59b6908328d" providerId="Windows Live" clId="Web-{3A6F1A1C-5A44-4032-9195-1E1563A87570}" dt="2021-05-26T09:26:44.340" v="42" actId="20577"/>
          <ac:spMkLst>
            <pc:docMk/>
            <pc:sldMk cId="3582452869" sldId="373"/>
            <ac:spMk id="4" creationId="{371041BF-A2B9-CA48-BB46-C26967E072F6}"/>
          </ac:spMkLst>
        </pc:spChg>
        <pc:picChg chg="add mod">
          <ac:chgData name="Ashu Jauhari" userId="8708f59b6908328d" providerId="Windows Live" clId="Web-{3A6F1A1C-5A44-4032-9195-1E1563A87570}" dt="2021-05-26T09:26:48.730" v="43"/>
          <ac:picMkLst>
            <pc:docMk/>
            <pc:sldMk cId="3582452869" sldId="373"/>
            <ac:picMk id="5" creationId="{63CBFA66-FA31-4F6B-A0C2-2378BBEED848}"/>
          </ac:picMkLst>
        </pc:picChg>
      </pc:sldChg>
      <pc:sldChg chg="delSp modSp add replId">
        <pc:chgData name="Ashu Jauhari" userId="8708f59b6908328d" providerId="Windows Live" clId="Web-{3A6F1A1C-5A44-4032-9195-1E1563A87570}" dt="2021-05-26T09:28:07.357" v="53" actId="1076"/>
        <pc:sldMkLst>
          <pc:docMk/>
          <pc:sldMk cId="3308877499" sldId="374"/>
        </pc:sldMkLst>
        <pc:spChg chg="del mod">
          <ac:chgData name="Ashu Jauhari" userId="8708f59b6908328d" providerId="Windows Live" clId="Web-{3A6F1A1C-5A44-4032-9195-1E1563A87570}" dt="2021-05-26T09:27:53.951" v="50"/>
          <ac:spMkLst>
            <pc:docMk/>
            <pc:sldMk cId="3308877499" sldId="374"/>
            <ac:spMk id="4" creationId="{371041BF-A2B9-CA48-BB46-C26967E072F6}"/>
          </ac:spMkLst>
        </pc:spChg>
        <pc:picChg chg="mod">
          <ac:chgData name="Ashu Jauhari" userId="8708f59b6908328d" providerId="Windows Live" clId="Web-{3A6F1A1C-5A44-4032-9195-1E1563A87570}" dt="2021-05-26T09:28:07.357" v="53" actId="1076"/>
          <ac:picMkLst>
            <pc:docMk/>
            <pc:sldMk cId="3308877499" sldId="374"/>
            <ac:picMk id="5" creationId="{63CBFA66-FA31-4F6B-A0C2-2378BBEED848}"/>
          </ac:picMkLst>
        </pc:picChg>
      </pc:sldChg>
      <pc:sldChg chg="addSp delSp modSp add replId">
        <pc:chgData name="Ashu Jauhari" userId="8708f59b6908328d" providerId="Windows Live" clId="Web-{3A6F1A1C-5A44-4032-9195-1E1563A87570}" dt="2021-05-26T09:53:14.719" v="66" actId="1076"/>
        <pc:sldMkLst>
          <pc:docMk/>
          <pc:sldMk cId="4173753391" sldId="375"/>
        </pc:sldMkLst>
        <pc:spChg chg="mod">
          <ac:chgData name="Ashu Jauhari" userId="8708f59b6908328d" providerId="Windows Live" clId="Web-{3A6F1A1C-5A44-4032-9195-1E1563A87570}" dt="2021-05-26T09:51:19.310" v="56" actId="20577"/>
          <ac:spMkLst>
            <pc:docMk/>
            <pc:sldMk cId="4173753391" sldId="375"/>
            <ac:spMk id="2" creationId="{00000000-0000-0000-0000-000000000000}"/>
          </ac:spMkLst>
        </pc:spChg>
        <pc:picChg chg="add mod">
          <ac:chgData name="Ashu Jauhari" userId="8708f59b6908328d" providerId="Windows Live" clId="Web-{3A6F1A1C-5A44-4032-9195-1E1563A87570}" dt="2021-05-26T09:53:14.719" v="66" actId="1076"/>
          <ac:picMkLst>
            <pc:docMk/>
            <pc:sldMk cId="4173753391" sldId="375"/>
            <ac:picMk id="3" creationId="{E250A115-B57C-4941-A75C-48198689127A}"/>
          </ac:picMkLst>
        </pc:picChg>
        <pc:picChg chg="add del">
          <ac:chgData name="Ashu Jauhari" userId="8708f59b6908328d" providerId="Windows Live" clId="Web-{3A6F1A1C-5A44-4032-9195-1E1563A87570}" dt="2021-05-26T09:51:35.044" v="59"/>
          <ac:picMkLst>
            <pc:docMk/>
            <pc:sldMk cId="4173753391" sldId="375"/>
            <ac:picMk id="4" creationId="{00000000-0000-0000-0000-000000000000}"/>
          </ac:picMkLst>
        </pc:picChg>
      </pc:sldChg>
      <pc:sldChg chg="modSp new">
        <pc:chgData name="Ashu Jauhari" userId="8708f59b6908328d" providerId="Windows Live" clId="Web-{3A6F1A1C-5A44-4032-9195-1E1563A87570}" dt="2021-05-26T10:05:14" v="120" actId="20577"/>
        <pc:sldMkLst>
          <pc:docMk/>
          <pc:sldMk cId="768377529" sldId="376"/>
        </pc:sldMkLst>
        <pc:spChg chg="mod">
          <ac:chgData name="Ashu Jauhari" userId="8708f59b6908328d" providerId="Windows Live" clId="Web-{3A6F1A1C-5A44-4032-9195-1E1563A87570}" dt="2021-05-26T10:01:36.714" v="96" actId="20577"/>
          <ac:spMkLst>
            <pc:docMk/>
            <pc:sldMk cId="768377529" sldId="376"/>
            <ac:spMk id="2" creationId="{706BD9C7-CD51-42F5-994A-23928A9E4D43}"/>
          </ac:spMkLst>
        </pc:spChg>
        <pc:spChg chg="mod">
          <ac:chgData name="Ashu Jauhari" userId="8708f59b6908328d" providerId="Windows Live" clId="Web-{3A6F1A1C-5A44-4032-9195-1E1563A87570}" dt="2021-05-26T10:05:14" v="120" actId="20577"/>
          <ac:spMkLst>
            <pc:docMk/>
            <pc:sldMk cId="768377529" sldId="376"/>
            <ac:spMk id="3" creationId="{BC2BC82C-5968-4CD5-ABD5-D6066D6EBB39}"/>
          </ac:spMkLst>
        </pc:spChg>
      </pc:sldChg>
      <pc:sldChg chg="delSp modSp add del replId">
        <pc:chgData name="Ashu Jauhari" userId="8708f59b6908328d" providerId="Windows Live" clId="Web-{3A6F1A1C-5A44-4032-9195-1E1563A87570}" dt="2021-05-26T10:00:37.463" v="78"/>
        <pc:sldMkLst>
          <pc:docMk/>
          <pc:sldMk cId="3929862700" sldId="376"/>
        </pc:sldMkLst>
        <pc:spChg chg="mod">
          <ac:chgData name="Ashu Jauhari" userId="8708f59b6908328d" providerId="Windows Live" clId="Web-{3A6F1A1C-5A44-4032-9195-1E1563A87570}" dt="2021-05-26T09:53:54.579" v="77" actId="20577"/>
          <ac:spMkLst>
            <pc:docMk/>
            <pc:sldMk cId="3929862700" sldId="376"/>
            <ac:spMk id="2" creationId="{00000000-0000-0000-0000-000000000000}"/>
          </ac:spMkLst>
        </pc:spChg>
        <pc:picChg chg="del">
          <ac:chgData name="Ashu Jauhari" userId="8708f59b6908328d" providerId="Windows Live" clId="Web-{3A6F1A1C-5A44-4032-9195-1E1563A87570}" dt="2021-05-26T09:53:39.985" v="68"/>
          <ac:picMkLst>
            <pc:docMk/>
            <pc:sldMk cId="3929862700" sldId="376"/>
            <ac:picMk id="3" creationId="{E250A115-B57C-4941-A75C-48198689127A}"/>
          </ac:picMkLst>
        </pc:picChg>
      </pc:sldChg>
      <pc:sldChg chg="add replId">
        <pc:chgData name="Ashu Jauhari" userId="8708f59b6908328d" providerId="Windows Live" clId="Web-{3A6F1A1C-5A44-4032-9195-1E1563A87570}" dt="2021-05-26T10:13:31.886" v="303"/>
        <pc:sldMkLst>
          <pc:docMk/>
          <pc:sldMk cId="463738647" sldId="377"/>
        </pc:sldMkLst>
      </pc:sldChg>
      <pc:sldChg chg="modSp new">
        <pc:chgData name="Ashu Jauhari" userId="8708f59b6908328d" providerId="Windows Live" clId="Web-{3A6F1A1C-5A44-4032-9195-1E1563A87570}" dt="2021-05-26T10:18:52.706" v="324" actId="1076"/>
        <pc:sldMkLst>
          <pc:docMk/>
          <pc:sldMk cId="4206753334" sldId="378"/>
        </pc:sldMkLst>
        <pc:spChg chg="mod">
          <ac:chgData name="Ashu Jauhari" userId="8708f59b6908328d" providerId="Windows Live" clId="Web-{3A6F1A1C-5A44-4032-9195-1E1563A87570}" dt="2021-05-26T10:18:38.284" v="319" actId="20577"/>
          <ac:spMkLst>
            <pc:docMk/>
            <pc:sldMk cId="4206753334" sldId="378"/>
            <ac:spMk id="2" creationId="{8291A0B4-8954-4FAB-AF94-DCAAB65A14F5}"/>
          </ac:spMkLst>
        </pc:spChg>
        <pc:spChg chg="mod">
          <ac:chgData name="Ashu Jauhari" userId="8708f59b6908328d" providerId="Windows Live" clId="Web-{3A6F1A1C-5A44-4032-9195-1E1563A87570}" dt="2021-05-26T10:18:52.706" v="324" actId="1076"/>
          <ac:spMkLst>
            <pc:docMk/>
            <pc:sldMk cId="4206753334" sldId="378"/>
            <ac:spMk id="3" creationId="{7042619F-BB33-4E9E-A453-7A822946EEEF}"/>
          </ac:spMkLst>
        </pc:spChg>
      </pc:sldChg>
      <pc:sldChg chg="addSp delSp modSp new mod modClrScheme chgLayout">
        <pc:chgData name="Ashu Jauhari" userId="8708f59b6908328d" providerId="Windows Live" clId="Web-{3A6F1A1C-5A44-4032-9195-1E1563A87570}" dt="2021-05-26T10:21:58.632" v="340" actId="20577"/>
        <pc:sldMkLst>
          <pc:docMk/>
          <pc:sldMk cId="3492556238" sldId="379"/>
        </pc:sldMkLst>
        <pc:spChg chg="del">
          <ac:chgData name="Ashu Jauhari" userId="8708f59b6908328d" providerId="Windows Live" clId="Web-{3A6F1A1C-5A44-4032-9195-1E1563A87570}" dt="2021-05-26T10:21:16.412" v="329"/>
          <ac:spMkLst>
            <pc:docMk/>
            <pc:sldMk cId="3492556238" sldId="379"/>
            <ac:spMk id="2" creationId="{541092C8-D1E7-4E81-9DDF-D09DBA9E625C}"/>
          </ac:spMkLst>
        </pc:spChg>
        <pc:spChg chg="del">
          <ac:chgData name="Ashu Jauhari" userId="8708f59b6908328d" providerId="Windows Live" clId="Web-{3A6F1A1C-5A44-4032-9195-1E1563A87570}" dt="2021-05-26T10:21:16.412" v="329"/>
          <ac:spMkLst>
            <pc:docMk/>
            <pc:sldMk cId="3492556238" sldId="379"/>
            <ac:spMk id="3" creationId="{1211B26E-C8B2-4F5D-A9AC-F885D1702ECB}"/>
          </ac:spMkLst>
        </pc:spChg>
        <pc:spChg chg="add del">
          <ac:chgData name="Ashu Jauhari" userId="8708f59b6908328d" providerId="Windows Live" clId="Web-{3A6F1A1C-5A44-4032-9195-1E1563A87570}" dt="2021-05-26T10:21:53.507" v="335"/>
          <ac:spMkLst>
            <pc:docMk/>
            <pc:sldMk cId="3492556238" sldId="379"/>
            <ac:spMk id="5" creationId="{EBC89731-08B0-4D89-AF8D-D1269AA71D4D}"/>
          </ac:spMkLst>
        </pc:spChg>
        <pc:spChg chg="add mod">
          <ac:chgData name="Ashu Jauhari" userId="8708f59b6908328d" providerId="Windows Live" clId="Web-{3A6F1A1C-5A44-4032-9195-1E1563A87570}" dt="2021-05-26T10:21:58.632" v="340" actId="20577"/>
          <ac:spMkLst>
            <pc:docMk/>
            <pc:sldMk cId="3492556238" sldId="379"/>
            <ac:spMk id="7" creationId="{1665479A-52B3-4A64-9A71-F3C51E940B21}"/>
          </ac:spMkLst>
        </pc:spChg>
        <pc:picChg chg="add mod">
          <ac:chgData name="Ashu Jauhari" userId="8708f59b6908328d" providerId="Windows Live" clId="Web-{3A6F1A1C-5A44-4032-9195-1E1563A87570}" dt="2021-05-26T10:21:37.256" v="332" actId="1076"/>
          <ac:picMkLst>
            <pc:docMk/>
            <pc:sldMk cId="3492556238" sldId="379"/>
            <ac:picMk id="4" creationId="{FF32A745-B62E-4635-BC48-EADC554E87A8}"/>
          </ac:picMkLst>
        </pc:picChg>
      </pc:sldChg>
      <pc:sldChg chg="modSp add replId">
        <pc:chgData name="Ashu Jauhari" userId="8708f59b6908328d" providerId="Windows Live" clId="Web-{3A6F1A1C-5A44-4032-9195-1E1563A87570}" dt="2021-05-26T10:25:16.730" v="364" actId="20577"/>
        <pc:sldMkLst>
          <pc:docMk/>
          <pc:sldMk cId="1139223802" sldId="380"/>
        </pc:sldMkLst>
        <pc:spChg chg="mod">
          <ac:chgData name="Ashu Jauhari" userId="8708f59b6908328d" providerId="Windows Live" clId="Web-{3A6F1A1C-5A44-4032-9195-1E1563A87570}" dt="2021-05-26T10:24:33.416" v="348" actId="20577"/>
          <ac:spMkLst>
            <pc:docMk/>
            <pc:sldMk cId="1139223802" sldId="380"/>
            <ac:spMk id="2" creationId="{8291A0B4-8954-4FAB-AF94-DCAAB65A14F5}"/>
          </ac:spMkLst>
        </pc:spChg>
        <pc:spChg chg="mod">
          <ac:chgData name="Ashu Jauhari" userId="8708f59b6908328d" providerId="Windows Live" clId="Web-{3A6F1A1C-5A44-4032-9195-1E1563A87570}" dt="2021-05-26T10:25:16.730" v="364" actId="20577"/>
          <ac:spMkLst>
            <pc:docMk/>
            <pc:sldMk cId="1139223802" sldId="380"/>
            <ac:spMk id="3" creationId="{7042619F-BB33-4E9E-A453-7A822946EEEF}"/>
          </ac:spMkLst>
        </pc:spChg>
      </pc:sldChg>
      <pc:sldChg chg="modSp add replId">
        <pc:chgData name="Ashu Jauhari" userId="8708f59b6908328d" providerId="Windows Live" clId="Web-{3A6F1A1C-5A44-4032-9195-1E1563A87570}" dt="2021-05-26T10:26:17.747" v="371" actId="14100"/>
        <pc:sldMkLst>
          <pc:docMk/>
          <pc:sldMk cId="1247969286" sldId="381"/>
        </pc:sldMkLst>
        <pc:spChg chg="mod">
          <ac:chgData name="Ashu Jauhari" userId="8708f59b6908328d" providerId="Windows Live" clId="Web-{3A6F1A1C-5A44-4032-9195-1E1563A87570}" dt="2021-05-26T10:26:17.747" v="371" actId="14100"/>
          <ac:spMkLst>
            <pc:docMk/>
            <pc:sldMk cId="1247969286" sldId="381"/>
            <ac:spMk id="3" creationId="{7042619F-BB33-4E9E-A453-7A822946EEEF}"/>
          </ac:spMkLst>
        </pc:spChg>
      </pc:sldChg>
    </pc:docChg>
  </pc:docChgLst>
  <pc:docChgLst>
    <pc:chgData name="Ashu Jauhari" userId="8708f59b6908328d" providerId="Windows Live" clId="Web-{F21B0010-9B14-4E04-8603-038B6EA26CE8}"/>
    <pc:docChg chg="delSld modSld">
      <pc:chgData name="Ashu Jauhari" userId="8708f59b6908328d" providerId="Windows Live" clId="Web-{F21B0010-9B14-4E04-8603-038B6EA26CE8}" dt="2021-05-26T07:13:06.352" v="26"/>
      <pc:docMkLst>
        <pc:docMk/>
      </pc:docMkLst>
      <pc:sldChg chg="modSp">
        <pc:chgData name="Ashu Jauhari" userId="8708f59b6908328d" providerId="Windows Live" clId="Web-{F21B0010-9B14-4E04-8603-038B6EA26CE8}" dt="2021-05-26T07:09:52.550" v="6" actId="20577"/>
        <pc:sldMkLst>
          <pc:docMk/>
          <pc:sldMk cId="2832149553" sldId="304"/>
        </pc:sldMkLst>
        <pc:spChg chg="mod">
          <ac:chgData name="Ashu Jauhari" userId="8708f59b6908328d" providerId="Windows Live" clId="Web-{F21B0010-9B14-4E04-8603-038B6EA26CE8}" dt="2021-05-26T07:09:52.550" v="6" actId="20577"/>
          <ac:spMkLst>
            <pc:docMk/>
            <pc:sldMk cId="2832149553" sldId="304"/>
            <ac:spMk id="2156" creationId="{00000000-0000-0000-0000-000000000000}"/>
          </ac:spMkLst>
        </pc:spChg>
      </pc:sldChg>
      <pc:sldChg chg="modSp">
        <pc:chgData name="Ashu Jauhari" userId="8708f59b6908328d" providerId="Windows Live" clId="Web-{F21B0010-9B14-4E04-8603-038B6EA26CE8}" dt="2021-05-26T07:09:57.754" v="8" actId="20577"/>
        <pc:sldMkLst>
          <pc:docMk/>
          <pc:sldMk cId="3071047181" sldId="305"/>
        </pc:sldMkLst>
        <pc:spChg chg="mod">
          <ac:chgData name="Ashu Jauhari" userId="8708f59b6908328d" providerId="Windows Live" clId="Web-{F21B0010-9B14-4E04-8603-038B6EA26CE8}" dt="2021-05-26T07:09:57.754" v="8" actId="20577"/>
          <ac:spMkLst>
            <pc:docMk/>
            <pc:sldMk cId="3071047181" sldId="305"/>
            <ac:spMk id="2156" creationId="{00000000-0000-0000-0000-000000000000}"/>
          </ac:spMkLst>
        </pc:spChg>
      </pc:sldChg>
      <pc:sldChg chg="addSp delSp modSp">
        <pc:chgData name="Ashu Jauhari" userId="8708f59b6908328d" providerId="Windows Live" clId="Web-{F21B0010-9B14-4E04-8603-038B6EA26CE8}" dt="2021-05-26T07:13:06.352" v="26"/>
        <pc:sldMkLst>
          <pc:docMk/>
          <pc:sldMk cId="4293826339" sldId="320"/>
        </pc:sldMkLst>
        <pc:spChg chg="del">
          <ac:chgData name="Ashu Jauhari" userId="8708f59b6908328d" providerId="Windows Live" clId="Web-{F21B0010-9B14-4E04-8603-038B6EA26CE8}" dt="2021-05-26T07:13:06.352" v="26"/>
          <ac:spMkLst>
            <pc:docMk/>
            <pc:sldMk cId="4293826339" sldId="320"/>
            <ac:spMk id="3" creationId="{00000000-0000-0000-0000-000000000000}"/>
          </ac:spMkLst>
        </pc:spChg>
        <pc:spChg chg="add del">
          <ac:chgData name="Ashu Jauhari" userId="8708f59b6908328d" providerId="Windows Live" clId="Web-{F21B0010-9B14-4E04-8603-038B6EA26CE8}" dt="2021-05-26T07:13:02.242" v="25"/>
          <ac:spMkLst>
            <pc:docMk/>
            <pc:sldMk cId="4293826339" sldId="320"/>
            <ac:spMk id="7" creationId="{1BB01337-4937-4696-8E5E-D1AE1C6056AF}"/>
          </ac:spMkLst>
        </pc:spChg>
        <pc:spChg chg="add del">
          <ac:chgData name="Ashu Jauhari" userId="8708f59b6908328d" providerId="Windows Live" clId="Web-{F21B0010-9B14-4E04-8603-038B6EA26CE8}" dt="2021-05-26T07:12:58.805" v="24"/>
          <ac:spMkLst>
            <pc:docMk/>
            <pc:sldMk cId="4293826339" sldId="320"/>
            <ac:spMk id="8" creationId="{2A981E49-208E-4726-9978-67F09BD5177A}"/>
          </ac:spMkLst>
        </pc:spChg>
        <pc:spChg chg="add mod">
          <ac:chgData name="Ashu Jauhari" userId="8708f59b6908328d" providerId="Windows Live" clId="Web-{F21B0010-9B14-4E04-8603-038B6EA26CE8}" dt="2021-05-26T07:13:06.352" v="26"/>
          <ac:spMkLst>
            <pc:docMk/>
            <pc:sldMk cId="4293826339" sldId="320"/>
            <ac:spMk id="10" creationId="{15C058C6-7E4E-4FE2-A402-C6E0678B4228}"/>
          </ac:spMkLst>
        </pc:spChg>
      </pc:sldChg>
      <pc:sldChg chg="addSp delSp">
        <pc:chgData name="Ashu Jauhari" userId="8708f59b6908328d" providerId="Windows Live" clId="Web-{F21B0010-9B14-4E04-8603-038B6EA26CE8}" dt="2021-05-26T07:10:35.223" v="11"/>
        <pc:sldMkLst>
          <pc:docMk/>
          <pc:sldMk cId="2123345512" sldId="340"/>
        </pc:sldMkLst>
        <pc:spChg chg="del">
          <ac:chgData name="Ashu Jauhari" userId="8708f59b6908328d" providerId="Windows Live" clId="Web-{F21B0010-9B14-4E04-8603-038B6EA26CE8}" dt="2021-05-26T07:10:35.223" v="11"/>
          <ac:spMkLst>
            <pc:docMk/>
            <pc:sldMk cId="2123345512" sldId="340"/>
            <ac:spMk id="3" creationId="{00000000-0000-0000-0000-000000000000}"/>
          </ac:spMkLst>
        </pc:spChg>
        <pc:spChg chg="add">
          <ac:chgData name="Ashu Jauhari" userId="8708f59b6908328d" providerId="Windows Live" clId="Web-{F21B0010-9B14-4E04-8603-038B6EA26CE8}" dt="2021-05-26T07:10:07.410" v="9"/>
          <ac:spMkLst>
            <pc:docMk/>
            <pc:sldMk cId="2123345512" sldId="340"/>
            <ac:spMk id="6" creationId="{5BA70BA3-ECCA-4BE7-A559-CB4561954B99}"/>
          </ac:spMkLst>
        </pc:spChg>
        <pc:spChg chg="add">
          <ac:chgData name="Ashu Jauhari" userId="8708f59b6908328d" providerId="Windows Live" clId="Web-{F21B0010-9B14-4E04-8603-038B6EA26CE8}" dt="2021-05-26T07:10:14.426" v="10"/>
          <ac:spMkLst>
            <pc:docMk/>
            <pc:sldMk cId="2123345512" sldId="340"/>
            <ac:spMk id="7" creationId="{7B6A049F-5D5C-45B7-8F8E-1F823109EC6D}"/>
          </ac:spMkLst>
        </pc:spChg>
      </pc:sldChg>
      <pc:sldChg chg="addSp delSp">
        <pc:chgData name="Ashu Jauhari" userId="8708f59b6908328d" providerId="Windows Live" clId="Web-{F21B0010-9B14-4E04-8603-038B6EA26CE8}" dt="2021-05-26T07:09:37.410" v="3"/>
        <pc:sldMkLst>
          <pc:docMk/>
          <pc:sldMk cId="701468197" sldId="341"/>
        </pc:sldMkLst>
        <pc:spChg chg="del">
          <ac:chgData name="Ashu Jauhari" userId="8708f59b6908328d" providerId="Windows Live" clId="Web-{F21B0010-9B14-4E04-8603-038B6EA26CE8}" dt="2021-05-26T07:09:37.410" v="3"/>
          <ac:spMkLst>
            <pc:docMk/>
            <pc:sldMk cId="701468197" sldId="341"/>
            <ac:spMk id="3" creationId="{00000000-0000-0000-0000-000000000000}"/>
          </ac:spMkLst>
        </pc:spChg>
        <pc:spChg chg="add">
          <ac:chgData name="Ashu Jauhari" userId="8708f59b6908328d" providerId="Windows Live" clId="Web-{F21B0010-9B14-4E04-8603-038B6EA26CE8}" dt="2021-05-26T07:09:29.034" v="0"/>
          <ac:spMkLst>
            <pc:docMk/>
            <pc:sldMk cId="701468197" sldId="341"/>
            <ac:spMk id="5" creationId="{329BB287-2D4B-4160-87C8-67661C6BE81A}"/>
          </ac:spMkLst>
        </pc:spChg>
        <pc:spChg chg="add">
          <ac:chgData name="Ashu Jauhari" userId="8708f59b6908328d" providerId="Windows Live" clId="Web-{F21B0010-9B14-4E04-8603-038B6EA26CE8}" dt="2021-05-26T07:09:29.066" v="1"/>
          <ac:spMkLst>
            <pc:docMk/>
            <pc:sldMk cId="701468197" sldId="341"/>
            <ac:spMk id="6" creationId="{247C86D8-C379-4F36-B0B0-8818AD55410B}"/>
          </ac:spMkLst>
        </pc:spChg>
        <pc:spChg chg="add">
          <ac:chgData name="Ashu Jauhari" userId="8708f59b6908328d" providerId="Windows Live" clId="Web-{F21B0010-9B14-4E04-8603-038B6EA26CE8}" dt="2021-05-26T07:09:29.097" v="2"/>
          <ac:spMkLst>
            <pc:docMk/>
            <pc:sldMk cId="701468197" sldId="341"/>
            <ac:spMk id="7" creationId="{8F7602AF-6177-4B44-AAF4-3657D1CC4464}"/>
          </ac:spMkLst>
        </pc:spChg>
      </pc:sldChg>
      <pc:sldChg chg="delSp">
        <pc:chgData name="Ashu Jauhari" userId="8708f59b6908328d" providerId="Windows Live" clId="Web-{F21B0010-9B14-4E04-8603-038B6EA26CE8}" dt="2021-05-26T07:10:52.083" v="12"/>
        <pc:sldMkLst>
          <pc:docMk/>
          <pc:sldMk cId="4263357476" sldId="342"/>
        </pc:sldMkLst>
        <pc:spChg chg="del">
          <ac:chgData name="Ashu Jauhari" userId="8708f59b6908328d" providerId="Windows Live" clId="Web-{F21B0010-9B14-4E04-8603-038B6EA26CE8}" dt="2021-05-26T07:10:52.083" v="12"/>
          <ac:spMkLst>
            <pc:docMk/>
            <pc:sldMk cId="4263357476" sldId="342"/>
            <ac:spMk id="3" creationId="{00000000-0000-0000-0000-000000000000}"/>
          </ac:spMkLst>
        </pc:spChg>
      </pc:sldChg>
      <pc:sldChg chg="delSp">
        <pc:chgData name="Ashu Jauhari" userId="8708f59b6908328d" providerId="Windows Live" clId="Web-{F21B0010-9B14-4E04-8603-038B6EA26CE8}" dt="2021-05-26T07:09:39.753" v="4"/>
        <pc:sldMkLst>
          <pc:docMk/>
          <pc:sldMk cId="2103666131" sldId="343"/>
        </pc:sldMkLst>
        <pc:spChg chg="del">
          <ac:chgData name="Ashu Jauhari" userId="8708f59b6908328d" providerId="Windows Live" clId="Web-{F21B0010-9B14-4E04-8603-038B6EA26CE8}" dt="2021-05-26T07:09:39.753" v="4"/>
          <ac:spMkLst>
            <pc:docMk/>
            <pc:sldMk cId="2103666131" sldId="343"/>
            <ac:spMk id="3" creationId="{00000000-0000-0000-0000-000000000000}"/>
          </ac:spMkLst>
        </pc:spChg>
      </pc:sldChg>
      <pc:sldChg chg="addSp delSp">
        <pc:chgData name="Ashu Jauhari" userId="8708f59b6908328d" providerId="Windows Live" clId="Web-{F21B0010-9B14-4E04-8603-038B6EA26CE8}" dt="2021-05-26T07:11:45.162" v="16"/>
        <pc:sldMkLst>
          <pc:docMk/>
          <pc:sldMk cId="2703328839" sldId="346"/>
        </pc:sldMkLst>
        <pc:spChg chg="del">
          <ac:chgData name="Ashu Jauhari" userId="8708f59b6908328d" providerId="Windows Live" clId="Web-{F21B0010-9B14-4E04-8603-038B6EA26CE8}" dt="2021-05-26T07:11:45.162" v="16"/>
          <ac:spMkLst>
            <pc:docMk/>
            <pc:sldMk cId="2703328839" sldId="346"/>
            <ac:spMk id="3" creationId="{00000000-0000-0000-0000-000000000000}"/>
          </ac:spMkLst>
        </pc:spChg>
        <pc:spChg chg="add">
          <ac:chgData name="Ashu Jauhari" userId="8708f59b6908328d" providerId="Windows Live" clId="Web-{F21B0010-9B14-4E04-8603-038B6EA26CE8}" dt="2021-05-26T07:11:33.896" v="15"/>
          <ac:spMkLst>
            <pc:docMk/>
            <pc:sldMk cId="2703328839" sldId="346"/>
            <ac:spMk id="5" creationId="{8953EC75-F836-4B5A-B8B4-6F13D7EBA5BB}"/>
          </ac:spMkLst>
        </pc:spChg>
      </pc:sldChg>
      <pc:sldChg chg="delSp">
        <pc:chgData name="Ashu Jauhari" userId="8708f59b6908328d" providerId="Windows Live" clId="Web-{F21B0010-9B14-4E04-8603-038B6EA26CE8}" dt="2021-05-26T07:12:03.585" v="17"/>
        <pc:sldMkLst>
          <pc:docMk/>
          <pc:sldMk cId="3987124957" sldId="348"/>
        </pc:sldMkLst>
        <pc:spChg chg="del">
          <ac:chgData name="Ashu Jauhari" userId="8708f59b6908328d" providerId="Windows Live" clId="Web-{F21B0010-9B14-4E04-8603-038B6EA26CE8}" dt="2021-05-26T07:12:03.585" v="17"/>
          <ac:spMkLst>
            <pc:docMk/>
            <pc:sldMk cId="3987124957" sldId="348"/>
            <ac:spMk id="3" creationId="{00000000-0000-0000-0000-000000000000}"/>
          </ac:spMkLst>
        </pc:spChg>
      </pc:sldChg>
      <pc:sldChg chg="delSp">
        <pc:chgData name="Ashu Jauhari" userId="8708f59b6908328d" providerId="Windows Live" clId="Web-{F21B0010-9B14-4E04-8603-038B6EA26CE8}" dt="2021-05-26T07:12:11.944" v="18"/>
        <pc:sldMkLst>
          <pc:docMk/>
          <pc:sldMk cId="3445487387" sldId="349"/>
        </pc:sldMkLst>
        <pc:spChg chg="del">
          <ac:chgData name="Ashu Jauhari" userId="8708f59b6908328d" providerId="Windows Live" clId="Web-{F21B0010-9B14-4E04-8603-038B6EA26CE8}" dt="2021-05-26T07:12:11.944" v="18"/>
          <ac:spMkLst>
            <pc:docMk/>
            <pc:sldMk cId="3445487387" sldId="349"/>
            <ac:spMk id="3" creationId="{00000000-0000-0000-0000-000000000000}"/>
          </ac:spMkLst>
        </pc:spChg>
      </pc:sldChg>
      <pc:sldChg chg="delSp">
        <pc:chgData name="Ashu Jauhari" userId="8708f59b6908328d" providerId="Windows Live" clId="Web-{F21B0010-9B14-4E04-8603-038B6EA26CE8}" dt="2021-05-26T07:12:23.194" v="19"/>
        <pc:sldMkLst>
          <pc:docMk/>
          <pc:sldMk cId="521146854" sldId="350"/>
        </pc:sldMkLst>
        <pc:spChg chg="del">
          <ac:chgData name="Ashu Jauhari" userId="8708f59b6908328d" providerId="Windows Live" clId="Web-{F21B0010-9B14-4E04-8603-038B6EA26CE8}" dt="2021-05-26T07:12:23.194" v="19"/>
          <ac:spMkLst>
            <pc:docMk/>
            <pc:sldMk cId="521146854" sldId="350"/>
            <ac:spMk id="3" creationId="{00000000-0000-0000-0000-000000000000}"/>
          </ac:spMkLst>
        </pc:spChg>
      </pc:sldChg>
      <pc:sldChg chg="del">
        <pc:chgData name="Ashu Jauhari" userId="8708f59b6908328d" providerId="Windows Live" clId="Web-{F21B0010-9B14-4E04-8603-038B6EA26CE8}" dt="2021-05-26T07:12:39.835" v="20"/>
        <pc:sldMkLst>
          <pc:docMk/>
          <pc:sldMk cId="2654701917" sldId="354"/>
        </pc:sldMkLst>
      </pc:sldChg>
      <pc:sldChg chg="delSp">
        <pc:chgData name="Ashu Jauhari" userId="8708f59b6908328d" providerId="Windows Live" clId="Web-{F21B0010-9B14-4E04-8603-038B6EA26CE8}" dt="2021-05-26T07:12:44.586" v="21"/>
        <pc:sldMkLst>
          <pc:docMk/>
          <pc:sldMk cId="2769673689" sldId="355"/>
        </pc:sldMkLst>
        <pc:spChg chg="del">
          <ac:chgData name="Ashu Jauhari" userId="8708f59b6908328d" providerId="Windows Live" clId="Web-{F21B0010-9B14-4E04-8603-038B6EA26CE8}" dt="2021-05-26T07:12:44.586" v="21"/>
          <ac:spMkLst>
            <pc:docMk/>
            <pc:sldMk cId="2769673689" sldId="355"/>
            <ac:spMk id="3" creationId="{00000000-0000-0000-0000-000000000000}"/>
          </ac:spMkLst>
        </pc:spChg>
      </pc:sldChg>
      <pc:sldChg chg="delSp">
        <pc:chgData name="Ashu Jauhari" userId="8708f59b6908328d" providerId="Windows Live" clId="Web-{F21B0010-9B14-4E04-8603-038B6EA26CE8}" dt="2021-05-26T07:11:07.490" v="13"/>
        <pc:sldMkLst>
          <pc:docMk/>
          <pc:sldMk cId="3198236578" sldId="358"/>
        </pc:sldMkLst>
        <pc:spChg chg="del">
          <ac:chgData name="Ashu Jauhari" userId="8708f59b6908328d" providerId="Windows Live" clId="Web-{F21B0010-9B14-4E04-8603-038B6EA26CE8}" dt="2021-05-26T07:11:07.490" v="13"/>
          <ac:spMkLst>
            <pc:docMk/>
            <pc:sldMk cId="3198236578" sldId="358"/>
            <ac:spMk id="3" creationId="{00000000-0000-0000-0000-000000000000}"/>
          </ac:spMkLst>
        </pc:spChg>
      </pc:sldChg>
      <pc:sldChg chg="delSp">
        <pc:chgData name="Ashu Jauhari" userId="8708f59b6908328d" providerId="Windows Live" clId="Web-{F21B0010-9B14-4E04-8603-038B6EA26CE8}" dt="2021-05-26T07:11:17.771" v="14"/>
        <pc:sldMkLst>
          <pc:docMk/>
          <pc:sldMk cId="2331365684" sldId="359"/>
        </pc:sldMkLst>
        <pc:spChg chg="del">
          <ac:chgData name="Ashu Jauhari" userId="8708f59b6908328d" providerId="Windows Live" clId="Web-{F21B0010-9B14-4E04-8603-038B6EA26CE8}" dt="2021-05-26T07:11:17.771" v="14"/>
          <ac:spMkLst>
            <pc:docMk/>
            <pc:sldMk cId="2331365684" sldId="359"/>
            <ac:spMk id="3" creationId="{00000000-0000-0000-0000-000000000000}"/>
          </ac:spMkLst>
        </pc:spChg>
      </pc:sldChg>
    </pc:docChg>
  </pc:docChgLst>
  <pc:docChgLst>
    <pc:chgData name="Ashu Jauhari" userId="8708f59b6908328d" providerId="LiveId" clId="{21B0AA30-CCD9-2F40-9971-E4576BCD0160}"/>
    <pc:docChg chg="undo custSel addSld delSld modSld sldOrd modMainMaster">
      <pc:chgData name="Ashu Jauhari" userId="8708f59b6908328d" providerId="LiveId" clId="{21B0AA30-CCD9-2F40-9971-E4576BCD0160}" dt="2021-05-26T07:29:01.465" v="2451" actId="478"/>
      <pc:docMkLst>
        <pc:docMk/>
      </pc:docMkLst>
      <pc:sldChg chg="modSp mod">
        <pc:chgData name="Ashu Jauhari" userId="8708f59b6908328d" providerId="LiveId" clId="{21B0AA30-CCD9-2F40-9971-E4576BCD0160}" dt="2021-05-17T17:41:57.490" v="2416" actId="20577"/>
        <pc:sldMkLst>
          <pc:docMk/>
          <pc:sldMk cId="0" sldId="256"/>
        </pc:sldMkLst>
        <pc:spChg chg="mod">
          <ac:chgData name="Ashu Jauhari" userId="8708f59b6908328d" providerId="LiveId" clId="{21B0AA30-CCD9-2F40-9971-E4576BCD0160}" dt="2021-05-17T17:41:57.490" v="2416" actId="20577"/>
          <ac:spMkLst>
            <pc:docMk/>
            <pc:sldMk cId="0" sldId="256"/>
            <ac:spMk id="1884" creationId="{00000000-0000-0000-0000-000000000000}"/>
          </ac:spMkLst>
        </pc:spChg>
        <pc:spChg chg="mod">
          <ac:chgData name="Ashu Jauhari" userId="8708f59b6908328d" providerId="LiveId" clId="{21B0AA30-CCD9-2F40-9971-E4576BCD0160}" dt="2021-05-10T09:41:20.481" v="5" actId="20577"/>
          <ac:spMkLst>
            <pc:docMk/>
            <pc:sldMk cId="0" sldId="256"/>
            <ac:spMk id="1885" creationId="{00000000-0000-0000-0000-000000000000}"/>
          </ac:spMkLst>
        </pc:spChg>
      </pc:sldChg>
      <pc:sldChg chg="ord">
        <pc:chgData name="Ashu Jauhari" userId="8708f59b6908328d" providerId="LiveId" clId="{21B0AA30-CCD9-2F40-9971-E4576BCD0160}" dt="2021-05-10T09:43:14.829" v="59" actId="20578"/>
        <pc:sldMkLst>
          <pc:docMk/>
          <pc:sldMk cId="0" sldId="257"/>
        </pc:sldMkLst>
      </pc:sldChg>
      <pc:sldChg chg="addSp delSp modSp mod ord">
        <pc:chgData name="Ashu Jauhari" userId="8708f59b6908328d" providerId="LiveId" clId="{21B0AA30-CCD9-2F40-9971-E4576BCD0160}" dt="2021-05-17T17:41:56.810" v="2408" actId="20578"/>
        <pc:sldMkLst>
          <pc:docMk/>
          <pc:sldMk cId="0" sldId="259"/>
        </pc:sldMkLst>
        <pc:spChg chg="mod">
          <ac:chgData name="Ashu Jauhari" userId="8708f59b6908328d" providerId="LiveId" clId="{21B0AA30-CCD9-2F40-9971-E4576BCD0160}" dt="2021-05-10T09:41:53.904" v="54" actId="1037"/>
          <ac:spMkLst>
            <pc:docMk/>
            <pc:sldMk cId="0" sldId="259"/>
            <ac:spMk id="2155" creationId="{00000000-0000-0000-0000-000000000000}"/>
          </ac:spMkLst>
        </pc:spChg>
        <pc:spChg chg="add del mod">
          <ac:chgData name="Ashu Jauhari" userId="8708f59b6908328d" providerId="LiveId" clId="{21B0AA30-CCD9-2F40-9971-E4576BCD0160}" dt="2021-05-10T09:43:28.104" v="63" actId="14100"/>
          <ac:spMkLst>
            <pc:docMk/>
            <pc:sldMk cId="0" sldId="259"/>
            <ac:spMk id="2157" creationId="{00000000-0000-0000-0000-000000000000}"/>
          </ac:spMkLst>
        </pc:spChg>
      </pc:sldChg>
      <pc:sldChg chg="modSp mod ord">
        <pc:chgData name="Ashu Jauhari" userId="8708f59b6908328d" providerId="LiveId" clId="{21B0AA30-CCD9-2F40-9971-E4576BCD0160}" dt="2021-05-10T10:09:26.358" v="283" actId="20577"/>
        <pc:sldMkLst>
          <pc:docMk/>
          <pc:sldMk cId="0" sldId="278"/>
        </pc:sldMkLst>
        <pc:spChg chg="mod">
          <ac:chgData name="Ashu Jauhari" userId="8708f59b6908328d" providerId="LiveId" clId="{21B0AA30-CCD9-2F40-9971-E4576BCD0160}" dt="2021-05-10T10:09:20.051" v="280" actId="20577"/>
          <ac:spMkLst>
            <pc:docMk/>
            <pc:sldMk cId="0" sldId="278"/>
            <ac:spMk id="3213" creationId="{00000000-0000-0000-0000-000000000000}"/>
          </ac:spMkLst>
        </pc:spChg>
        <pc:spChg chg="mod">
          <ac:chgData name="Ashu Jauhari" userId="8708f59b6908328d" providerId="LiveId" clId="{21B0AA30-CCD9-2F40-9971-E4576BCD0160}" dt="2021-05-10T10:09:26.358" v="283" actId="20577"/>
          <ac:spMkLst>
            <pc:docMk/>
            <pc:sldMk cId="0" sldId="278"/>
            <ac:spMk id="3214" creationId="{00000000-0000-0000-0000-000000000000}"/>
          </ac:spMkLst>
        </pc:spChg>
      </pc:sldChg>
      <pc:sldChg chg="modSp del mod ord">
        <pc:chgData name="Ashu Jauhari" userId="8708f59b6908328d" providerId="LiveId" clId="{21B0AA30-CCD9-2F40-9971-E4576BCD0160}" dt="2021-05-10T10:12:39.053" v="340" actId="2696"/>
        <pc:sldMkLst>
          <pc:docMk/>
          <pc:sldMk cId="0" sldId="286"/>
        </pc:sldMkLst>
        <pc:spChg chg="mod">
          <ac:chgData name="Ashu Jauhari" userId="8708f59b6908328d" providerId="LiveId" clId="{21B0AA30-CCD9-2F40-9971-E4576BCD0160}" dt="2021-05-10T10:11:49.609" v="336" actId="14100"/>
          <ac:spMkLst>
            <pc:docMk/>
            <pc:sldMk cId="0" sldId="286"/>
            <ac:spMk id="4950" creationId="{00000000-0000-0000-0000-000000000000}"/>
          </ac:spMkLst>
        </pc:spChg>
        <pc:spChg chg="mod">
          <ac:chgData name="Ashu Jauhari" userId="8708f59b6908328d" providerId="LiveId" clId="{21B0AA30-CCD9-2F40-9971-E4576BCD0160}" dt="2021-05-10T10:11:37.026" v="319" actId="1038"/>
          <ac:spMkLst>
            <pc:docMk/>
            <pc:sldMk cId="0" sldId="286"/>
            <ac:spMk id="4951" creationId="{00000000-0000-0000-0000-000000000000}"/>
          </ac:spMkLst>
        </pc:spChg>
        <pc:spChg chg="mod">
          <ac:chgData name="Ashu Jauhari" userId="8708f59b6908328d" providerId="LiveId" clId="{21B0AA30-CCD9-2F40-9971-E4576BCD0160}" dt="2021-05-10T10:11:42.707" v="334" actId="20577"/>
          <ac:spMkLst>
            <pc:docMk/>
            <pc:sldMk cId="0" sldId="286"/>
            <ac:spMk id="4952" creationId="{00000000-0000-0000-0000-000000000000}"/>
          </ac:spMkLst>
        </pc:spChg>
      </pc:sldChg>
      <pc:sldChg chg="del ord">
        <pc:chgData name="Ashu Jauhari" userId="8708f59b6908328d" providerId="LiveId" clId="{21B0AA30-CCD9-2F40-9971-E4576BCD0160}" dt="2021-05-10T10:12:39.053" v="340" actId="2696"/>
        <pc:sldMkLst>
          <pc:docMk/>
          <pc:sldMk cId="0" sldId="287"/>
        </pc:sldMkLst>
      </pc:sldChg>
      <pc:sldChg chg="addSp delSp modSp add del mod">
        <pc:chgData name="Ashu Jauhari" userId="8708f59b6908328d" providerId="LiveId" clId="{21B0AA30-CCD9-2F40-9971-E4576BCD0160}" dt="2021-05-17T17:41:56.323" v="2407" actId="2696"/>
        <pc:sldMkLst>
          <pc:docMk/>
          <pc:sldMk cId="2832149553" sldId="304"/>
        </pc:sldMkLst>
        <pc:spChg chg="add del mod">
          <ac:chgData name="Ashu Jauhari" userId="8708f59b6908328d" providerId="LiveId" clId="{21B0AA30-CCD9-2F40-9971-E4576BCD0160}" dt="2021-05-10T16:56:39.945" v="863" actId="478"/>
          <ac:spMkLst>
            <pc:docMk/>
            <pc:sldMk cId="2832149553" sldId="304"/>
            <ac:spMk id="2" creationId="{2F308198-4774-214C-AD27-6DA97653D4D8}"/>
          </ac:spMkLst>
        </pc:spChg>
        <pc:spChg chg="mod">
          <ac:chgData name="Ashu Jauhari" userId="8708f59b6908328d" providerId="LiveId" clId="{21B0AA30-CCD9-2F40-9971-E4576BCD0160}" dt="2021-05-10T09:46:56.304" v="74" actId="20577"/>
          <ac:spMkLst>
            <pc:docMk/>
            <pc:sldMk cId="2832149553" sldId="304"/>
            <ac:spMk id="2155" creationId="{00000000-0000-0000-0000-000000000000}"/>
          </ac:spMkLst>
        </pc:spChg>
        <pc:spChg chg="mod">
          <ac:chgData name="Ashu Jauhari" userId="8708f59b6908328d" providerId="LiveId" clId="{21B0AA30-CCD9-2F40-9971-E4576BCD0160}" dt="2021-05-10T09:46:00.373" v="66" actId="20577"/>
          <ac:spMkLst>
            <pc:docMk/>
            <pc:sldMk cId="2832149553" sldId="304"/>
            <ac:spMk id="2156" creationId="{00000000-0000-0000-0000-000000000000}"/>
          </ac:spMkLst>
        </pc:spChg>
        <pc:spChg chg="mod">
          <ac:chgData name="Ashu Jauhari" userId="8708f59b6908328d" providerId="LiveId" clId="{21B0AA30-CCD9-2F40-9971-E4576BCD0160}" dt="2021-05-10T16:45:56.452" v="800" actId="20577"/>
          <ac:spMkLst>
            <pc:docMk/>
            <pc:sldMk cId="2832149553" sldId="304"/>
            <ac:spMk id="2157" creationId="{00000000-0000-0000-0000-000000000000}"/>
          </ac:spMkLst>
        </pc:spChg>
      </pc:sldChg>
      <pc:sldChg chg="delSp modSp add mod">
        <pc:chgData name="Ashu Jauhari" userId="8708f59b6908328d" providerId="LiveId" clId="{21B0AA30-CCD9-2F40-9971-E4576BCD0160}" dt="2021-05-10T09:53:39.760" v="166" actId="478"/>
        <pc:sldMkLst>
          <pc:docMk/>
          <pc:sldMk cId="3071047181" sldId="305"/>
        </pc:sldMkLst>
        <pc:spChg chg="mod">
          <ac:chgData name="Ashu Jauhari" userId="8708f59b6908328d" providerId="LiveId" clId="{21B0AA30-CCD9-2F40-9971-E4576BCD0160}" dt="2021-05-10T09:53:23.270" v="164" actId="1037"/>
          <ac:spMkLst>
            <pc:docMk/>
            <pc:sldMk cId="3071047181" sldId="305"/>
            <ac:spMk id="2155" creationId="{00000000-0000-0000-0000-000000000000}"/>
          </ac:spMkLst>
        </pc:spChg>
        <pc:spChg chg="mod">
          <ac:chgData name="Ashu Jauhari" userId="8708f59b6908328d" providerId="LiveId" clId="{21B0AA30-CCD9-2F40-9971-E4576BCD0160}" dt="2021-05-10T09:50:44.135" v="114" actId="20577"/>
          <ac:spMkLst>
            <pc:docMk/>
            <pc:sldMk cId="3071047181" sldId="305"/>
            <ac:spMk id="2156" creationId="{00000000-0000-0000-0000-000000000000}"/>
          </ac:spMkLst>
        </pc:spChg>
        <pc:spChg chg="del mod">
          <ac:chgData name="Ashu Jauhari" userId="8708f59b6908328d" providerId="LiveId" clId="{21B0AA30-CCD9-2F40-9971-E4576BCD0160}" dt="2021-05-10T09:53:39.760" v="166" actId="478"/>
          <ac:spMkLst>
            <pc:docMk/>
            <pc:sldMk cId="3071047181" sldId="305"/>
            <ac:spMk id="2157" creationId="{00000000-0000-0000-0000-000000000000}"/>
          </ac:spMkLst>
        </pc:spChg>
      </pc:sldChg>
      <pc:sldChg chg="addSp delSp modSp add mod ord">
        <pc:chgData name="Ashu Jauhari" userId="8708f59b6908328d" providerId="LiveId" clId="{21B0AA30-CCD9-2F40-9971-E4576BCD0160}" dt="2021-05-11T09:46:21.130" v="2369" actId="20577"/>
        <pc:sldMkLst>
          <pc:docMk/>
          <pc:sldMk cId="1817572034" sldId="306"/>
        </pc:sldMkLst>
        <pc:spChg chg="add del mod">
          <ac:chgData name="Ashu Jauhari" userId="8708f59b6908328d" providerId="LiveId" clId="{21B0AA30-CCD9-2F40-9971-E4576BCD0160}" dt="2021-05-10T16:35:05.807" v="745" actId="478"/>
          <ac:spMkLst>
            <pc:docMk/>
            <pc:sldMk cId="1817572034" sldId="306"/>
            <ac:spMk id="3" creationId="{35BBE243-23FA-CD44-ACE2-07F7A15459D0}"/>
          </ac:spMkLst>
        </pc:spChg>
        <pc:spChg chg="mod">
          <ac:chgData name="Ashu Jauhari" userId="8708f59b6908328d" providerId="LiveId" clId="{21B0AA30-CCD9-2F40-9971-E4576BCD0160}" dt="2021-05-11T09:46:21.130" v="2369" actId="20577"/>
          <ac:spMkLst>
            <pc:docMk/>
            <pc:sldMk cId="1817572034" sldId="306"/>
            <ac:spMk id="4950" creationId="{00000000-0000-0000-0000-000000000000}"/>
          </ac:spMkLst>
        </pc:spChg>
        <pc:spChg chg="del">
          <ac:chgData name="Ashu Jauhari" userId="8708f59b6908328d" providerId="LiveId" clId="{21B0AA30-CCD9-2F40-9971-E4576BCD0160}" dt="2021-05-10T16:35:02.592" v="744" actId="478"/>
          <ac:spMkLst>
            <pc:docMk/>
            <pc:sldMk cId="1817572034" sldId="306"/>
            <ac:spMk id="4951" creationId="{00000000-0000-0000-0000-000000000000}"/>
          </ac:spMkLst>
        </pc:spChg>
      </pc:sldChg>
      <pc:sldChg chg="new del">
        <pc:chgData name="Ashu Jauhari" userId="8708f59b6908328d" providerId="LiveId" clId="{21B0AA30-CCD9-2F40-9971-E4576BCD0160}" dt="2021-05-10T10:14:02.355" v="356" actId="2696"/>
        <pc:sldMkLst>
          <pc:docMk/>
          <pc:sldMk cId="930175052" sldId="307"/>
        </pc:sldMkLst>
      </pc:sldChg>
      <pc:sldChg chg="addSp modSp add mod">
        <pc:chgData name="Ashu Jauhari" userId="8708f59b6908328d" providerId="LiveId" clId="{21B0AA30-CCD9-2F40-9971-E4576BCD0160}" dt="2021-05-26T07:05:12.451" v="2444"/>
        <pc:sldMkLst>
          <pc:docMk/>
          <pc:sldMk cId="4136013233" sldId="307"/>
        </pc:sldMkLst>
        <pc:spChg chg="mod">
          <ac:chgData name="Ashu Jauhari" userId="8708f59b6908328d" providerId="LiveId" clId="{21B0AA30-CCD9-2F40-9971-E4576BCD0160}" dt="2021-05-26T07:05:12.451" v="2444"/>
          <ac:spMkLst>
            <pc:docMk/>
            <pc:sldMk cId="4136013233" sldId="307"/>
            <ac:spMk id="2" creationId="{00000000-0000-0000-0000-000000000000}"/>
          </ac:spMkLst>
        </pc:spChg>
        <pc:spChg chg="mod">
          <ac:chgData name="Ashu Jauhari" userId="8708f59b6908328d" providerId="LiveId" clId="{21B0AA30-CCD9-2F40-9971-E4576BCD0160}" dt="2021-05-10T17:09:42.386" v="974" actId="20577"/>
          <ac:spMkLst>
            <pc:docMk/>
            <pc:sldMk cId="4136013233" sldId="307"/>
            <ac:spMk id="3" creationId="{00000000-0000-0000-0000-000000000000}"/>
          </ac:spMkLst>
        </pc:spChg>
        <pc:spChg chg="add mod">
          <ac:chgData name="Ashu Jauhari" userId="8708f59b6908328d" providerId="LiveId" clId="{21B0AA30-CCD9-2F40-9971-E4576BCD0160}" dt="2021-05-10T17:09:36.226" v="973" actId="20577"/>
          <ac:spMkLst>
            <pc:docMk/>
            <pc:sldMk cId="4136013233" sldId="307"/>
            <ac:spMk id="6" creationId="{1F4EC89E-FCF8-6146-83B3-A5A378080F74}"/>
          </ac:spMkLst>
        </pc:spChg>
        <pc:picChg chg="mod">
          <ac:chgData name="Ashu Jauhari" userId="8708f59b6908328d" providerId="LiveId" clId="{21B0AA30-CCD9-2F40-9971-E4576BCD0160}" dt="2021-05-10T17:06:50.830" v="969" actId="1076"/>
          <ac:picMkLst>
            <pc:docMk/>
            <pc:sldMk cId="4136013233" sldId="307"/>
            <ac:picMk id="4" creationId="{00000000-0000-0000-0000-000000000000}"/>
          </ac:picMkLst>
        </pc:picChg>
        <pc:picChg chg="mod">
          <ac:chgData name="Ashu Jauhari" userId="8708f59b6908328d" providerId="LiveId" clId="{21B0AA30-CCD9-2F40-9971-E4576BCD0160}" dt="2021-05-10T17:06:48.384" v="968" actId="1076"/>
          <ac:picMkLst>
            <pc:docMk/>
            <pc:sldMk cId="4136013233" sldId="307"/>
            <ac:picMk id="5" creationId="{00000000-0000-0000-0000-000000000000}"/>
          </ac:picMkLst>
        </pc:picChg>
      </pc:sldChg>
      <pc:sldChg chg="addSp delSp modSp new mod ord">
        <pc:chgData name="Ashu Jauhari" userId="8708f59b6908328d" providerId="LiveId" clId="{21B0AA30-CCD9-2F40-9971-E4576BCD0160}" dt="2021-05-10T12:32:18.610" v="716" actId="21"/>
        <pc:sldMkLst>
          <pc:docMk/>
          <pc:sldMk cId="4004043349" sldId="308"/>
        </pc:sldMkLst>
        <pc:spChg chg="mod">
          <ac:chgData name="Ashu Jauhari" userId="8708f59b6908328d" providerId="LiveId" clId="{21B0AA30-CCD9-2F40-9971-E4576BCD0160}" dt="2021-05-10T10:13:55.902" v="355" actId="20577"/>
          <ac:spMkLst>
            <pc:docMk/>
            <pc:sldMk cId="4004043349" sldId="308"/>
            <ac:spMk id="2" creationId="{E3D1FC09-C636-794C-99BA-529B4FE221ED}"/>
          </ac:spMkLst>
        </pc:spChg>
        <pc:spChg chg="mod">
          <ac:chgData name="Ashu Jauhari" userId="8708f59b6908328d" providerId="LiveId" clId="{21B0AA30-CCD9-2F40-9971-E4576BCD0160}" dt="2021-05-10T12:10:49.425" v="465" actId="20577"/>
          <ac:spMkLst>
            <pc:docMk/>
            <pc:sldMk cId="4004043349" sldId="308"/>
            <ac:spMk id="3" creationId="{2FC92147-8887-F04C-89EB-1F43C34CD186}"/>
          </ac:spMkLst>
        </pc:spChg>
        <pc:graphicFrameChg chg="add del mod">
          <ac:chgData name="Ashu Jauhari" userId="8708f59b6908328d" providerId="LiveId" clId="{21B0AA30-CCD9-2F40-9971-E4576BCD0160}" dt="2021-05-10T10:14:52.519" v="396"/>
          <ac:graphicFrameMkLst>
            <pc:docMk/>
            <pc:sldMk cId="4004043349" sldId="308"/>
            <ac:graphicFrameMk id="4" creationId="{2CB1F18B-65E6-6E45-B804-49291B54B147}"/>
          </ac:graphicFrameMkLst>
        </pc:graphicFrameChg>
        <pc:graphicFrameChg chg="add del mod">
          <ac:chgData name="Ashu Jauhari" userId="8708f59b6908328d" providerId="LiveId" clId="{21B0AA30-CCD9-2F40-9971-E4576BCD0160}" dt="2021-05-10T10:16:32.305" v="402" actId="478"/>
          <ac:graphicFrameMkLst>
            <pc:docMk/>
            <pc:sldMk cId="4004043349" sldId="308"/>
            <ac:graphicFrameMk id="5" creationId="{19EC48DE-4813-7349-A047-4BD9A2216578}"/>
          </ac:graphicFrameMkLst>
        </pc:graphicFrameChg>
        <pc:graphicFrameChg chg="add del mod">
          <ac:chgData name="Ashu Jauhari" userId="8708f59b6908328d" providerId="LiveId" clId="{21B0AA30-CCD9-2F40-9971-E4576BCD0160}" dt="2021-05-10T10:16:28.022" v="401" actId="21"/>
          <ac:graphicFrameMkLst>
            <pc:docMk/>
            <pc:sldMk cId="4004043349" sldId="308"/>
            <ac:graphicFrameMk id="6" creationId="{44C984D8-513E-044B-8790-109294C458FE}"/>
          </ac:graphicFrameMkLst>
        </pc:graphicFrameChg>
        <pc:graphicFrameChg chg="add del mod">
          <ac:chgData name="Ashu Jauhari" userId="8708f59b6908328d" providerId="LiveId" clId="{21B0AA30-CCD9-2F40-9971-E4576BCD0160}" dt="2021-05-10T10:17:06.680" v="408"/>
          <ac:graphicFrameMkLst>
            <pc:docMk/>
            <pc:sldMk cId="4004043349" sldId="308"/>
            <ac:graphicFrameMk id="7" creationId="{175E322B-5C33-AF4E-AAFF-CD461323426E}"/>
          </ac:graphicFrameMkLst>
        </pc:graphicFrameChg>
        <pc:graphicFrameChg chg="add del mod">
          <ac:chgData name="Ashu Jauhari" userId="8708f59b6908328d" providerId="LiveId" clId="{21B0AA30-CCD9-2F40-9971-E4576BCD0160}" dt="2021-05-10T10:17:06.392" v="407"/>
          <ac:graphicFrameMkLst>
            <pc:docMk/>
            <pc:sldMk cId="4004043349" sldId="308"/>
            <ac:graphicFrameMk id="8" creationId="{A9A2C57C-6412-B14F-8752-1BDC30C5F5FE}"/>
          </ac:graphicFrameMkLst>
        </pc:graphicFrameChg>
        <pc:graphicFrameChg chg="add del mod">
          <ac:chgData name="Ashu Jauhari" userId="8708f59b6908328d" providerId="LiveId" clId="{21B0AA30-CCD9-2F40-9971-E4576BCD0160}" dt="2021-05-10T10:17:06.015" v="406"/>
          <ac:graphicFrameMkLst>
            <pc:docMk/>
            <pc:sldMk cId="4004043349" sldId="308"/>
            <ac:graphicFrameMk id="9" creationId="{93F90893-AE0A-CE4D-ACFA-98EBD60B6B29}"/>
          </ac:graphicFrameMkLst>
        </pc:graphicFrameChg>
        <pc:picChg chg="add del mod">
          <ac:chgData name="Ashu Jauhari" userId="8708f59b6908328d" providerId="LiveId" clId="{21B0AA30-CCD9-2F40-9971-E4576BCD0160}" dt="2021-05-10T12:16:50.539" v="483" actId="21"/>
          <ac:picMkLst>
            <pc:docMk/>
            <pc:sldMk cId="4004043349" sldId="308"/>
            <ac:picMk id="10" creationId="{AB8A079B-6CC5-574E-B08B-F364903AEEDE}"/>
          </ac:picMkLst>
        </pc:picChg>
        <pc:picChg chg="add mod">
          <ac:chgData name="Ashu Jauhari" userId="8708f59b6908328d" providerId="LiveId" clId="{21B0AA30-CCD9-2F40-9971-E4576BCD0160}" dt="2021-05-10T12:21:46.574" v="614" actId="1076"/>
          <ac:picMkLst>
            <pc:docMk/>
            <pc:sldMk cId="4004043349" sldId="308"/>
            <ac:picMk id="11" creationId="{2D574BA4-CDC9-E84E-8E2E-3061D81BB531}"/>
          </ac:picMkLst>
        </pc:picChg>
        <pc:picChg chg="add del mod">
          <ac:chgData name="Ashu Jauhari" userId="8708f59b6908328d" providerId="LiveId" clId="{21B0AA30-CCD9-2F40-9971-E4576BCD0160}" dt="2021-05-10T12:32:18.610" v="716" actId="21"/>
          <ac:picMkLst>
            <pc:docMk/>
            <pc:sldMk cId="4004043349" sldId="308"/>
            <ac:picMk id="12" creationId="{D14D68EC-55CA-9941-A85A-9FC75EB10C87}"/>
          </ac:picMkLst>
        </pc:picChg>
      </pc:sldChg>
      <pc:sldChg chg="addSp modSp new mod">
        <pc:chgData name="Ashu Jauhari" userId="8708f59b6908328d" providerId="LiveId" clId="{21B0AA30-CCD9-2F40-9971-E4576BCD0160}" dt="2021-05-10T12:11:49.405" v="477" actId="20577"/>
        <pc:sldMkLst>
          <pc:docMk/>
          <pc:sldMk cId="59533787" sldId="309"/>
        </pc:sldMkLst>
        <pc:spChg chg="mod">
          <ac:chgData name="Ashu Jauhari" userId="8708f59b6908328d" providerId="LiveId" clId="{21B0AA30-CCD9-2F40-9971-E4576BCD0160}" dt="2021-05-10T12:10:36.632" v="464" actId="20577"/>
          <ac:spMkLst>
            <pc:docMk/>
            <pc:sldMk cId="59533787" sldId="309"/>
            <ac:spMk id="2" creationId="{949791B0-3F3B-3746-83C7-9B4E022DFA0A}"/>
          </ac:spMkLst>
        </pc:spChg>
        <pc:spChg chg="add mod">
          <ac:chgData name="Ashu Jauhari" userId="8708f59b6908328d" providerId="LiveId" clId="{21B0AA30-CCD9-2F40-9971-E4576BCD0160}" dt="2021-05-10T12:11:49.405" v="477" actId="20577"/>
          <ac:spMkLst>
            <pc:docMk/>
            <pc:sldMk cId="59533787" sldId="309"/>
            <ac:spMk id="3" creationId="{B249A227-6BC6-0D4D-8CA3-92B7935E95C1}"/>
          </ac:spMkLst>
        </pc:spChg>
      </pc:sldChg>
      <pc:sldChg chg="new del">
        <pc:chgData name="Ashu Jauhari" userId="8708f59b6908328d" providerId="LiveId" clId="{21B0AA30-CCD9-2F40-9971-E4576BCD0160}" dt="2021-05-10T12:27:49.017" v="619" actId="2696"/>
        <pc:sldMkLst>
          <pc:docMk/>
          <pc:sldMk cId="345753090" sldId="310"/>
        </pc:sldMkLst>
      </pc:sldChg>
      <pc:sldChg chg="addSp delSp modSp add mod">
        <pc:chgData name="Ashu Jauhari" userId="8708f59b6908328d" providerId="LiveId" clId="{21B0AA30-CCD9-2F40-9971-E4576BCD0160}" dt="2021-05-10T16:37:54.590" v="787" actId="14100"/>
        <pc:sldMkLst>
          <pc:docMk/>
          <pc:sldMk cId="3482438797" sldId="311"/>
        </pc:sldMkLst>
        <pc:spChg chg="mod">
          <ac:chgData name="Ashu Jauhari" userId="8708f59b6908328d" providerId="LiveId" clId="{21B0AA30-CCD9-2F40-9971-E4576BCD0160}" dt="2021-05-10T12:17:51.042" v="519" actId="20577"/>
          <ac:spMkLst>
            <pc:docMk/>
            <pc:sldMk cId="3482438797" sldId="311"/>
            <ac:spMk id="2" creationId="{949791B0-3F3B-3746-83C7-9B4E022DFA0A}"/>
          </ac:spMkLst>
        </pc:spChg>
        <pc:spChg chg="mod">
          <ac:chgData name="Ashu Jauhari" userId="8708f59b6908328d" providerId="LiveId" clId="{21B0AA30-CCD9-2F40-9971-E4576BCD0160}" dt="2021-05-10T12:34:50.400" v="740"/>
          <ac:spMkLst>
            <pc:docMk/>
            <pc:sldMk cId="3482438797" sldId="311"/>
            <ac:spMk id="3" creationId="{B249A227-6BC6-0D4D-8CA3-92B7935E95C1}"/>
          </ac:spMkLst>
        </pc:spChg>
        <pc:picChg chg="add del mod">
          <ac:chgData name="Ashu Jauhari" userId="8708f59b6908328d" providerId="LiveId" clId="{21B0AA30-CCD9-2F40-9971-E4576BCD0160}" dt="2021-05-10T12:29:45.583" v="641" actId="478"/>
          <ac:picMkLst>
            <pc:docMk/>
            <pc:sldMk cId="3482438797" sldId="311"/>
            <ac:picMk id="4" creationId="{DA594A02-CA86-8542-B56C-BBFDBEB87C60}"/>
          </ac:picMkLst>
        </pc:picChg>
        <pc:picChg chg="add mod">
          <ac:chgData name="Ashu Jauhari" userId="8708f59b6908328d" providerId="LiveId" clId="{21B0AA30-CCD9-2F40-9971-E4576BCD0160}" dt="2021-05-10T16:37:54.590" v="787" actId="14100"/>
          <ac:picMkLst>
            <pc:docMk/>
            <pc:sldMk cId="3482438797" sldId="311"/>
            <ac:picMk id="5" creationId="{F5A5C50E-DE6F-A541-8F8E-9457D0F6FED9}"/>
          </ac:picMkLst>
        </pc:picChg>
      </pc:sldChg>
      <pc:sldChg chg="add">
        <pc:chgData name="Ashu Jauhari" userId="8708f59b6908328d" providerId="LiveId" clId="{21B0AA30-CCD9-2F40-9971-E4576BCD0160}" dt="2021-05-10T12:29:39.238" v="640"/>
        <pc:sldMkLst>
          <pc:docMk/>
          <pc:sldMk cId="565581656" sldId="312"/>
        </pc:sldMkLst>
      </pc:sldChg>
      <pc:sldChg chg="delSp modSp add del mod">
        <pc:chgData name="Ashu Jauhari" userId="8708f59b6908328d" providerId="LiveId" clId="{21B0AA30-CCD9-2F40-9971-E4576BCD0160}" dt="2021-05-10T12:28:21.400" v="639" actId="2696"/>
        <pc:sldMkLst>
          <pc:docMk/>
          <pc:sldMk cId="2216269132" sldId="312"/>
        </pc:sldMkLst>
        <pc:spChg chg="mod">
          <ac:chgData name="Ashu Jauhari" userId="8708f59b6908328d" providerId="LiveId" clId="{21B0AA30-CCD9-2F40-9971-E4576BCD0160}" dt="2021-05-10T12:28:10.175" v="638" actId="20577"/>
          <ac:spMkLst>
            <pc:docMk/>
            <pc:sldMk cId="2216269132" sldId="312"/>
            <ac:spMk id="2" creationId="{949791B0-3F3B-3746-83C7-9B4E022DFA0A}"/>
          </ac:spMkLst>
        </pc:spChg>
        <pc:picChg chg="del">
          <ac:chgData name="Ashu Jauhari" userId="8708f59b6908328d" providerId="LiveId" clId="{21B0AA30-CCD9-2F40-9971-E4576BCD0160}" dt="2021-05-10T12:27:56.410" v="620" actId="478"/>
          <ac:picMkLst>
            <pc:docMk/>
            <pc:sldMk cId="2216269132" sldId="312"/>
            <ac:picMk id="4" creationId="{DA594A02-CA86-8542-B56C-BBFDBEB87C60}"/>
          </ac:picMkLst>
        </pc:picChg>
      </pc:sldChg>
      <pc:sldChg chg="addSp delSp modSp add mod">
        <pc:chgData name="Ashu Jauhari" userId="8708f59b6908328d" providerId="LiveId" clId="{21B0AA30-CCD9-2F40-9971-E4576BCD0160}" dt="2021-05-10T16:37:20.167" v="783" actId="339"/>
        <pc:sldMkLst>
          <pc:docMk/>
          <pc:sldMk cId="1960940274" sldId="313"/>
        </pc:sldMkLst>
        <pc:spChg chg="mod">
          <ac:chgData name="Ashu Jauhari" userId="8708f59b6908328d" providerId="LiveId" clId="{21B0AA30-CCD9-2F40-9971-E4576BCD0160}" dt="2021-05-10T16:36:26.526" v="777" actId="20577"/>
          <ac:spMkLst>
            <pc:docMk/>
            <pc:sldMk cId="1960940274" sldId="313"/>
            <ac:spMk id="2" creationId="{949791B0-3F3B-3746-83C7-9B4E022DFA0A}"/>
          </ac:spMkLst>
        </pc:spChg>
        <pc:spChg chg="mod">
          <ac:chgData name="Ashu Jauhari" userId="8708f59b6908328d" providerId="LiveId" clId="{21B0AA30-CCD9-2F40-9971-E4576BCD0160}" dt="2021-05-10T16:36:45.964" v="780"/>
          <ac:spMkLst>
            <pc:docMk/>
            <pc:sldMk cId="1960940274" sldId="313"/>
            <ac:spMk id="3" creationId="{B249A227-6BC6-0D4D-8CA3-92B7935E95C1}"/>
          </ac:spMkLst>
        </pc:spChg>
        <pc:picChg chg="del">
          <ac:chgData name="Ashu Jauhari" userId="8708f59b6908328d" providerId="LiveId" clId="{21B0AA30-CCD9-2F40-9971-E4576BCD0160}" dt="2021-05-10T16:36:29.155" v="778" actId="478"/>
          <ac:picMkLst>
            <pc:docMk/>
            <pc:sldMk cId="1960940274" sldId="313"/>
            <ac:picMk id="4" creationId="{DA594A02-CA86-8542-B56C-BBFDBEB87C60}"/>
          </ac:picMkLst>
        </pc:picChg>
        <pc:picChg chg="add mod">
          <ac:chgData name="Ashu Jauhari" userId="8708f59b6908328d" providerId="LiveId" clId="{21B0AA30-CCD9-2F40-9971-E4576BCD0160}" dt="2021-05-10T16:37:20.167" v="783" actId="339"/>
          <ac:picMkLst>
            <pc:docMk/>
            <pc:sldMk cId="1960940274" sldId="313"/>
            <ac:picMk id="5" creationId="{EFEAC930-C700-134E-9653-6F5328F6F74A}"/>
          </ac:picMkLst>
        </pc:picChg>
      </pc:sldChg>
      <pc:sldChg chg="addSp delSp modSp add mod">
        <pc:chgData name="Ashu Jauhari" userId="8708f59b6908328d" providerId="LiveId" clId="{21B0AA30-CCD9-2F40-9971-E4576BCD0160}" dt="2021-05-10T16:46:34.963" v="801" actId="339"/>
        <pc:sldMkLst>
          <pc:docMk/>
          <pc:sldMk cId="1611653292" sldId="314"/>
        </pc:sldMkLst>
        <pc:spChg chg="mod">
          <ac:chgData name="Ashu Jauhari" userId="8708f59b6908328d" providerId="LiveId" clId="{21B0AA30-CCD9-2F40-9971-E4576BCD0160}" dt="2021-05-10T16:44:17.539" v="792" actId="20577"/>
          <ac:spMkLst>
            <pc:docMk/>
            <pc:sldMk cId="1611653292" sldId="314"/>
            <ac:spMk id="2" creationId="{949791B0-3F3B-3746-83C7-9B4E022DFA0A}"/>
          </ac:spMkLst>
        </pc:spChg>
        <pc:spChg chg="mod">
          <ac:chgData name="Ashu Jauhari" userId="8708f59b6908328d" providerId="LiveId" clId="{21B0AA30-CCD9-2F40-9971-E4576BCD0160}" dt="2021-05-10T16:44:36.799" v="795"/>
          <ac:spMkLst>
            <pc:docMk/>
            <pc:sldMk cId="1611653292" sldId="314"/>
            <ac:spMk id="3" creationId="{B249A227-6BC6-0D4D-8CA3-92B7935E95C1}"/>
          </ac:spMkLst>
        </pc:spChg>
        <pc:picChg chg="add mod">
          <ac:chgData name="Ashu Jauhari" userId="8708f59b6908328d" providerId="LiveId" clId="{21B0AA30-CCD9-2F40-9971-E4576BCD0160}" dt="2021-05-10T16:46:34.963" v="801" actId="339"/>
          <ac:picMkLst>
            <pc:docMk/>
            <pc:sldMk cId="1611653292" sldId="314"/>
            <ac:picMk id="4" creationId="{9BB23E1E-9A80-6B43-93FA-006FF6527E83}"/>
          </ac:picMkLst>
        </pc:picChg>
        <pc:picChg chg="del">
          <ac:chgData name="Ashu Jauhari" userId="8708f59b6908328d" providerId="LiveId" clId="{21B0AA30-CCD9-2F40-9971-E4576BCD0160}" dt="2021-05-10T16:44:20.644" v="793" actId="478"/>
          <ac:picMkLst>
            <pc:docMk/>
            <pc:sldMk cId="1611653292" sldId="314"/>
            <ac:picMk id="5" creationId="{EFEAC930-C700-134E-9653-6F5328F6F74A}"/>
          </ac:picMkLst>
        </pc:picChg>
      </pc:sldChg>
      <pc:sldChg chg="addSp delSp modSp add mod">
        <pc:chgData name="Ashu Jauhari" userId="8708f59b6908328d" providerId="LiveId" clId="{21B0AA30-CCD9-2F40-9971-E4576BCD0160}" dt="2021-05-10T16:49:39.245" v="828" actId="1076"/>
        <pc:sldMkLst>
          <pc:docMk/>
          <pc:sldMk cId="4269817143" sldId="315"/>
        </pc:sldMkLst>
        <pc:spChg chg="mod">
          <ac:chgData name="Ashu Jauhari" userId="8708f59b6908328d" providerId="LiveId" clId="{21B0AA30-CCD9-2F40-9971-E4576BCD0160}" dt="2021-05-10T16:49:26.895" v="824" actId="120"/>
          <ac:spMkLst>
            <pc:docMk/>
            <pc:sldMk cId="4269817143" sldId="315"/>
            <ac:spMk id="2" creationId="{949791B0-3F3B-3746-83C7-9B4E022DFA0A}"/>
          </ac:spMkLst>
        </pc:spChg>
        <pc:spChg chg="del">
          <ac:chgData name="Ashu Jauhari" userId="8708f59b6908328d" providerId="LiveId" clId="{21B0AA30-CCD9-2F40-9971-E4576BCD0160}" dt="2021-05-10T16:48:47.246" v="821" actId="478"/>
          <ac:spMkLst>
            <pc:docMk/>
            <pc:sldMk cId="4269817143" sldId="315"/>
            <ac:spMk id="3" creationId="{B249A227-6BC6-0D4D-8CA3-92B7935E95C1}"/>
          </ac:spMkLst>
        </pc:spChg>
        <pc:picChg chg="del">
          <ac:chgData name="Ashu Jauhari" userId="8708f59b6908328d" providerId="LiveId" clId="{21B0AA30-CCD9-2F40-9971-E4576BCD0160}" dt="2021-05-10T16:48:32.011" v="803" actId="478"/>
          <ac:picMkLst>
            <pc:docMk/>
            <pc:sldMk cId="4269817143" sldId="315"/>
            <ac:picMk id="4" creationId="{9BB23E1E-9A80-6B43-93FA-006FF6527E83}"/>
          </ac:picMkLst>
        </pc:picChg>
        <pc:picChg chg="add mod">
          <ac:chgData name="Ashu Jauhari" userId="8708f59b6908328d" providerId="LiveId" clId="{21B0AA30-CCD9-2F40-9971-E4576BCD0160}" dt="2021-05-10T16:49:39.245" v="828" actId="1076"/>
          <ac:picMkLst>
            <pc:docMk/>
            <pc:sldMk cId="4269817143" sldId="315"/>
            <ac:picMk id="5" creationId="{3D40B444-4F00-2E44-816B-D88069E1147D}"/>
          </ac:picMkLst>
        </pc:picChg>
      </pc:sldChg>
      <pc:sldChg chg="delSp modSp add mod ord">
        <pc:chgData name="Ashu Jauhari" userId="8708f59b6908328d" providerId="LiveId" clId="{21B0AA30-CCD9-2F40-9971-E4576BCD0160}" dt="2021-05-11T06:44:51.105" v="1689" actId="20578"/>
        <pc:sldMkLst>
          <pc:docMk/>
          <pc:sldMk cId="3549003802" sldId="316"/>
        </pc:sldMkLst>
        <pc:spChg chg="mod">
          <ac:chgData name="Ashu Jauhari" userId="8708f59b6908328d" providerId="LiveId" clId="{21B0AA30-CCD9-2F40-9971-E4576BCD0160}" dt="2021-05-10T16:50:41.771" v="854" actId="20577"/>
          <ac:spMkLst>
            <pc:docMk/>
            <pc:sldMk cId="3549003802" sldId="316"/>
            <ac:spMk id="2" creationId="{949791B0-3F3B-3746-83C7-9B4E022DFA0A}"/>
          </ac:spMkLst>
        </pc:spChg>
        <pc:spChg chg="mod">
          <ac:chgData name="Ashu Jauhari" userId="8708f59b6908328d" providerId="LiveId" clId="{21B0AA30-CCD9-2F40-9971-E4576BCD0160}" dt="2021-05-10T18:43:00.404" v="1592" actId="20577"/>
          <ac:spMkLst>
            <pc:docMk/>
            <pc:sldMk cId="3549003802" sldId="316"/>
            <ac:spMk id="3" creationId="{B249A227-6BC6-0D4D-8CA3-92B7935E95C1}"/>
          </ac:spMkLst>
        </pc:spChg>
        <pc:picChg chg="del">
          <ac:chgData name="Ashu Jauhari" userId="8708f59b6908328d" providerId="LiveId" clId="{21B0AA30-CCD9-2F40-9971-E4576BCD0160}" dt="2021-05-10T18:42:54.137" v="1566" actId="478"/>
          <ac:picMkLst>
            <pc:docMk/>
            <pc:sldMk cId="3549003802" sldId="316"/>
            <ac:picMk id="4" creationId="{9BB23E1E-9A80-6B43-93FA-006FF6527E83}"/>
          </ac:picMkLst>
        </pc:picChg>
      </pc:sldChg>
      <pc:sldChg chg="modSp new mod">
        <pc:chgData name="Ashu Jauhari" userId="8708f59b6908328d" providerId="LiveId" clId="{21B0AA30-CCD9-2F40-9971-E4576BCD0160}" dt="2021-05-10T17:00:15.288" v="895" actId="20577"/>
        <pc:sldMkLst>
          <pc:docMk/>
          <pc:sldMk cId="1683943471" sldId="317"/>
        </pc:sldMkLst>
        <pc:spChg chg="mod">
          <ac:chgData name="Ashu Jauhari" userId="8708f59b6908328d" providerId="LiveId" clId="{21B0AA30-CCD9-2F40-9971-E4576BCD0160}" dt="2021-05-10T17:00:15.288" v="895" actId="20577"/>
          <ac:spMkLst>
            <pc:docMk/>
            <pc:sldMk cId="1683943471" sldId="317"/>
            <ac:spMk id="2" creationId="{EB39D9D8-9EF3-3B4E-AC12-BBA48767A96B}"/>
          </ac:spMkLst>
        </pc:spChg>
        <pc:spChg chg="mod">
          <ac:chgData name="Ashu Jauhari" userId="8708f59b6908328d" providerId="LiveId" clId="{21B0AA30-CCD9-2F40-9971-E4576BCD0160}" dt="2021-05-10T16:59:39.075" v="864"/>
          <ac:spMkLst>
            <pc:docMk/>
            <pc:sldMk cId="1683943471" sldId="317"/>
            <ac:spMk id="3" creationId="{033257A4-AB50-6F4D-8887-169E2B39051E}"/>
          </ac:spMkLst>
        </pc:spChg>
      </pc:sldChg>
      <pc:sldChg chg="add del">
        <pc:chgData name="Ashu Jauhari" userId="8708f59b6908328d" providerId="LiveId" clId="{21B0AA30-CCD9-2F40-9971-E4576BCD0160}" dt="2021-05-10T16:53:22.519" v="861"/>
        <pc:sldMkLst>
          <pc:docMk/>
          <pc:sldMk cId="1163315607" sldId="318"/>
        </pc:sldMkLst>
      </pc:sldChg>
      <pc:sldChg chg="delSp modSp add mod">
        <pc:chgData name="Ashu Jauhari" userId="8708f59b6908328d" providerId="LiveId" clId="{21B0AA30-CCD9-2F40-9971-E4576BCD0160}" dt="2021-05-10T17:01:41.666" v="923" actId="478"/>
        <pc:sldMkLst>
          <pc:docMk/>
          <pc:sldMk cId="1487722751" sldId="318"/>
        </pc:sldMkLst>
        <pc:spChg chg="mod">
          <ac:chgData name="Ashu Jauhari" userId="8708f59b6908328d" providerId="LiveId" clId="{21B0AA30-CCD9-2F40-9971-E4576BCD0160}" dt="2021-05-10T17:01:39.087" v="922" actId="20577"/>
          <ac:spMkLst>
            <pc:docMk/>
            <pc:sldMk cId="1487722751" sldId="318"/>
            <ac:spMk id="2" creationId="{949791B0-3F3B-3746-83C7-9B4E022DFA0A}"/>
          </ac:spMkLst>
        </pc:spChg>
        <pc:picChg chg="del">
          <ac:chgData name="Ashu Jauhari" userId="8708f59b6908328d" providerId="LiveId" clId="{21B0AA30-CCD9-2F40-9971-E4576BCD0160}" dt="2021-05-10T17:01:41.666" v="923" actId="478"/>
          <ac:picMkLst>
            <pc:docMk/>
            <pc:sldMk cId="1487722751" sldId="318"/>
            <ac:picMk id="5" creationId="{3D40B444-4F00-2E44-816B-D88069E1147D}"/>
          </ac:picMkLst>
        </pc:picChg>
      </pc:sldChg>
      <pc:sldChg chg="modSp add mod">
        <pc:chgData name="Ashu Jauhari" userId="8708f59b6908328d" providerId="LiveId" clId="{21B0AA30-CCD9-2F40-9971-E4576BCD0160}" dt="2021-05-10T17:02:34.610" v="940" actId="1035"/>
        <pc:sldMkLst>
          <pc:docMk/>
          <pc:sldMk cId="1254545328" sldId="319"/>
        </pc:sldMkLst>
        <pc:spChg chg="mod">
          <ac:chgData name="Ashu Jauhari" userId="8708f59b6908328d" providerId="LiveId" clId="{21B0AA30-CCD9-2F40-9971-E4576BCD0160}" dt="2021-05-10T17:02:34.610" v="940" actId="1035"/>
          <ac:spMkLst>
            <pc:docMk/>
            <pc:sldMk cId="1254545328" sldId="319"/>
            <ac:spMk id="2" creationId="{00000000-0000-0000-0000-000000000000}"/>
          </ac:spMkLst>
        </pc:spChg>
        <pc:picChg chg="mod">
          <ac:chgData name="Ashu Jauhari" userId="8708f59b6908328d" providerId="LiveId" clId="{21B0AA30-CCD9-2F40-9971-E4576BCD0160}" dt="2021-05-10T17:02:07.627" v="925" actId="1076"/>
          <ac:picMkLst>
            <pc:docMk/>
            <pc:sldMk cId="1254545328" sldId="319"/>
            <ac:picMk id="4" creationId="{00000000-0000-0000-0000-000000000000}"/>
          </ac:picMkLst>
        </pc:picChg>
        <pc:picChg chg="mod">
          <ac:chgData name="Ashu Jauhari" userId="8708f59b6908328d" providerId="LiveId" clId="{21B0AA30-CCD9-2F40-9971-E4576BCD0160}" dt="2021-05-10T17:02:11.583" v="926" actId="1076"/>
          <ac:picMkLst>
            <pc:docMk/>
            <pc:sldMk cId="1254545328" sldId="319"/>
            <ac:picMk id="5" creationId="{00000000-0000-0000-0000-000000000000}"/>
          </ac:picMkLst>
        </pc:picChg>
      </pc:sldChg>
      <pc:sldChg chg="addSp modSp add mod">
        <pc:chgData name="Ashu Jauhari" userId="8708f59b6908328d" providerId="LiveId" clId="{21B0AA30-CCD9-2F40-9971-E4576BCD0160}" dt="2021-05-26T07:05:12.451" v="2444"/>
        <pc:sldMkLst>
          <pc:docMk/>
          <pc:sldMk cId="4293826339" sldId="320"/>
        </pc:sldMkLst>
        <pc:spChg chg="mod">
          <ac:chgData name="Ashu Jauhari" userId="8708f59b6908328d" providerId="LiveId" clId="{21B0AA30-CCD9-2F40-9971-E4576BCD0160}" dt="2021-05-26T07:05:12.451" v="2444"/>
          <ac:spMkLst>
            <pc:docMk/>
            <pc:sldMk cId="4293826339" sldId="320"/>
            <ac:spMk id="2" creationId="{00000000-0000-0000-0000-000000000000}"/>
          </ac:spMkLst>
        </pc:spChg>
        <pc:spChg chg="mod">
          <ac:chgData name="Ashu Jauhari" userId="8708f59b6908328d" providerId="LiveId" clId="{21B0AA30-CCD9-2F40-9971-E4576BCD0160}" dt="2021-05-10T17:06:03.011" v="965" actId="21"/>
          <ac:spMkLst>
            <pc:docMk/>
            <pc:sldMk cId="4293826339" sldId="320"/>
            <ac:spMk id="3" creationId="{00000000-0000-0000-0000-000000000000}"/>
          </ac:spMkLst>
        </pc:spChg>
        <pc:spChg chg="add mod">
          <ac:chgData name="Ashu Jauhari" userId="8708f59b6908328d" providerId="LiveId" clId="{21B0AA30-CCD9-2F40-9971-E4576BCD0160}" dt="2021-05-10T17:06:30.023" v="967" actId="12"/>
          <ac:spMkLst>
            <pc:docMk/>
            <pc:sldMk cId="4293826339" sldId="320"/>
            <ac:spMk id="6" creationId="{1927A022-F366-254E-8C9E-9F132AE890E6}"/>
          </ac:spMkLst>
        </pc:spChg>
      </pc:sldChg>
      <pc:sldChg chg="modSp add mod">
        <pc:chgData name="Ashu Jauhari" userId="8708f59b6908328d" providerId="LiveId" clId="{21B0AA30-CCD9-2F40-9971-E4576BCD0160}" dt="2021-05-26T07:05:12.451" v="2444"/>
        <pc:sldMkLst>
          <pc:docMk/>
          <pc:sldMk cId="1387516823" sldId="321"/>
        </pc:sldMkLst>
        <pc:spChg chg="mod">
          <ac:chgData name="Ashu Jauhari" userId="8708f59b6908328d" providerId="LiveId" clId="{21B0AA30-CCD9-2F40-9971-E4576BCD0160}" dt="2021-05-26T07:05:12.451" v="2444"/>
          <ac:spMkLst>
            <pc:docMk/>
            <pc:sldMk cId="1387516823" sldId="321"/>
            <ac:spMk id="2" creationId="{00000000-0000-0000-0000-000000000000}"/>
          </ac:spMkLst>
        </pc:spChg>
        <pc:spChg chg="mod">
          <ac:chgData name="Ashu Jauhari" userId="8708f59b6908328d" providerId="LiveId" clId="{21B0AA30-CCD9-2F40-9971-E4576BCD0160}" dt="2021-05-10T17:10:04.039" v="1000" actId="20577"/>
          <ac:spMkLst>
            <pc:docMk/>
            <pc:sldMk cId="1387516823" sldId="321"/>
            <ac:spMk id="3" creationId="{00000000-0000-0000-0000-000000000000}"/>
          </ac:spMkLst>
        </pc:spChg>
      </pc:sldChg>
      <pc:sldChg chg="addSp modSp new mod modNotesTx">
        <pc:chgData name="Ashu Jauhari" userId="8708f59b6908328d" providerId="LiveId" clId="{21B0AA30-CCD9-2F40-9971-E4576BCD0160}" dt="2021-05-10T17:23:26.178" v="1010" actId="5793"/>
        <pc:sldMkLst>
          <pc:docMk/>
          <pc:sldMk cId="1631890823" sldId="322"/>
        </pc:sldMkLst>
        <pc:picChg chg="add mod">
          <ac:chgData name="Ashu Jauhari" userId="8708f59b6908328d" providerId="LiveId" clId="{21B0AA30-CCD9-2F40-9971-E4576BCD0160}" dt="2021-05-10T17:21:14.536" v="1007" actId="1076"/>
          <ac:picMkLst>
            <pc:docMk/>
            <pc:sldMk cId="1631890823" sldId="322"/>
            <ac:picMk id="2" creationId="{88D9A17C-9C0B-E64A-96C0-59CE25404F8D}"/>
          </ac:picMkLst>
        </pc:picChg>
      </pc:sldChg>
      <pc:sldChg chg="modSp new mod">
        <pc:chgData name="Ashu Jauhari" userId="8708f59b6908328d" providerId="LiveId" clId="{21B0AA30-CCD9-2F40-9971-E4576BCD0160}" dt="2021-05-10T17:29:07.017" v="1029"/>
        <pc:sldMkLst>
          <pc:docMk/>
          <pc:sldMk cId="2380395648" sldId="323"/>
        </pc:sldMkLst>
        <pc:spChg chg="mod">
          <ac:chgData name="Ashu Jauhari" userId="8708f59b6908328d" providerId="LiveId" clId="{21B0AA30-CCD9-2F40-9971-E4576BCD0160}" dt="2021-05-10T17:28:56.448" v="1028" actId="20577"/>
          <ac:spMkLst>
            <pc:docMk/>
            <pc:sldMk cId="2380395648" sldId="323"/>
            <ac:spMk id="2" creationId="{1D72ACD2-F3C8-D242-9C36-2413FA042DCC}"/>
          </ac:spMkLst>
        </pc:spChg>
        <pc:spChg chg="mod">
          <ac:chgData name="Ashu Jauhari" userId="8708f59b6908328d" providerId="LiveId" clId="{21B0AA30-CCD9-2F40-9971-E4576BCD0160}" dt="2021-05-10T17:29:07.017" v="1029"/>
          <ac:spMkLst>
            <pc:docMk/>
            <pc:sldMk cId="2380395648" sldId="323"/>
            <ac:spMk id="3" creationId="{C53A04C6-6D7F-D64F-B620-B802685D5EAC}"/>
          </ac:spMkLst>
        </pc:spChg>
      </pc:sldChg>
      <pc:sldChg chg="addSp modSp add mod">
        <pc:chgData name="Ashu Jauhari" userId="8708f59b6908328d" providerId="LiveId" clId="{21B0AA30-CCD9-2F40-9971-E4576BCD0160}" dt="2021-05-10T17:32:40.533" v="1064" actId="20577"/>
        <pc:sldMkLst>
          <pc:docMk/>
          <pc:sldMk cId="622429116" sldId="324"/>
        </pc:sldMkLst>
        <pc:spChg chg="mod">
          <ac:chgData name="Ashu Jauhari" userId="8708f59b6908328d" providerId="LiveId" clId="{21B0AA30-CCD9-2F40-9971-E4576BCD0160}" dt="2021-05-10T17:32:40.533" v="1064" actId="20577"/>
          <ac:spMkLst>
            <pc:docMk/>
            <pc:sldMk cId="622429116" sldId="324"/>
            <ac:spMk id="2" creationId="{1D72ACD2-F3C8-D242-9C36-2413FA042DCC}"/>
          </ac:spMkLst>
        </pc:spChg>
        <pc:spChg chg="mod">
          <ac:chgData name="Ashu Jauhari" userId="8708f59b6908328d" providerId="LiveId" clId="{21B0AA30-CCD9-2F40-9971-E4576BCD0160}" dt="2021-05-10T17:32:27.301" v="1060" actId="15"/>
          <ac:spMkLst>
            <pc:docMk/>
            <pc:sldMk cId="622429116" sldId="324"/>
            <ac:spMk id="3" creationId="{C53A04C6-6D7F-D64F-B620-B802685D5EAC}"/>
          </ac:spMkLst>
        </pc:spChg>
        <pc:picChg chg="add mod">
          <ac:chgData name="Ashu Jauhari" userId="8708f59b6908328d" providerId="LiveId" clId="{21B0AA30-CCD9-2F40-9971-E4576BCD0160}" dt="2021-05-10T17:32:04.312" v="1056" actId="1035"/>
          <ac:picMkLst>
            <pc:docMk/>
            <pc:sldMk cId="622429116" sldId="324"/>
            <ac:picMk id="4" creationId="{4642181F-4766-AA49-9A49-BD32D8806B8F}"/>
          </ac:picMkLst>
        </pc:picChg>
      </pc:sldChg>
      <pc:sldChg chg="add del">
        <pc:chgData name="Ashu Jauhari" userId="8708f59b6908328d" providerId="LiveId" clId="{21B0AA30-CCD9-2F40-9971-E4576BCD0160}" dt="2021-05-10T17:30:43.304" v="1037" actId="2696"/>
        <pc:sldMkLst>
          <pc:docMk/>
          <pc:sldMk cId="1432990044" sldId="325"/>
        </pc:sldMkLst>
      </pc:sldChg>
      <pc:sldChg chg="addSp delSp modSp new mod setBg">
        <pc:chgData name="Ashu Jauhari" userId="8708f59b6908328d" providerId="LiveId" clId="{21B0AA30-CCD9-2F40-9971-E4576BCD0160}" dt="2021-05-10T17:37:18.461" v="1131" actId="20577"/>
        <pc:sldMkLst>
          <pc:docMk/>
          <pc:sldMk cId="3950066380" sldId="325"/>
        </pc:sldMkLst>
        <pc:spChg chg="mod">
          <ac:chgData name="Ashu Jauhari" userId="8708f59b6908328d" providerId="LiveId" clId="{21B0AA30-CCD9-2F40-9971-E4576BCD0160}" dt="2021-05-10T17:37:18.461" v="1131" actId="20577"/>
          <ac:spMkLst>
            <pc:docMk/>
            <pc:sldMk cId="3950066380" sldId="325"/>
            <ac:spMk id="2" creationId="{532AD703-7D8A-074F-99C9-BCD0B13ECB30}"/>
          </ac:spMkLst>
        </pc:spChg>
        <pc:spChg chg="del">
          <ac:chgData name="Ashu Jauhari" userId="8708f59b6908328d" providerId="LiveId" clId="{21B0AA30-CCD9-2F40-9971-E4576BCD0160}" dt="2021-05-10T17:33:55.538" v="1068"/>
          <ac:spMkLst>
            <pc:docMk/>
            <pc:sldMk cId="3950066380" sldId="325"/>
            <ac:spMk id="3" creationId="{4F31EDBF-5FA6-574E-83C4-855B335DC7B4}"/>
          </ac:spMkLst>
        </pc:spChg>
        <pc:spChg chg="add del mod">
          <ac:chgData name="Ashu Jauhari" userId="8708f59b6908328d" providerId="LiveId" clId="{21B0AA30-CCD9-2F40-9971-E4576BCD0160}" dt="2021-05-10T17:34:09.963" v="1090" actId="478"/>
          <ac:spMkLst>
            <pc:docMk/>
            <pc:sldMk cId="3950066380" sldId="325"/>
            <ac:spMk id="5" creationId="{211068A2-79BE-F944-93C3-162E15D7A807}"/>
          </ac:spMkLst>
        </pc:spChg>
        <pc:spChg chg="add del mod">
          <ac:chgData name="Ashu Jauhari" userId="8708f59b6908328d" providerId="LiveId" clId="{21B0AA30-CCD9-2F40-9971-E4576BCD0160}" dt="2021-05-10T17:36:21.813" v="1101" actId="14"/>
          <ac:spMkLst>
            <pc:docMk/>
            <pc:sldMk cId="3950066380" sldId="325"/>
            <ac:spMk id="6" creationId="{52D07476-F75F-1E44-9013-241BDECBB2BD}"/>
          </ac:spMkLst>
        </pc:spChg>
        <pc:spChg chg="add del mod">
          <ac:chgData name="Ashu Jauhari" userId="8708f59b6908328d" providerId="LiveId" clId="{21B0AA30-CCD9-2F40-9971-E4576BCD0160}" dt="2021-05-10T17:34:32.743" v="1094"/>
          <ac:spMkLst>
            <pc:docMk/>
            <pc:sldMk cId="3950066380" sldId="325"/>
            <ac:spMk id="8" creationId="{61A479D2-AA19-7B4E-B29A-DFF5AA8B9DCC}"/>
          </ac:spMkLst>
        </pc:spChg>
        <pc:spChg chg="add del mod">
          <ac:chgData name="Ashu Jauhari" userId="8708f59b6908328d" providerId="LiveId" clId="{21B0AA30-CCD9-2F40-9971-E4576BCD0160}" dt="2021-05-10T17:35:39.961" v="1098"/>
          <ac:spMkLst>
            <pc:docMk/>
            <pc:sldMk cId="3950066380" sldId="325"/>
            <ac:spMk id="10" creationId="{2C4F68F9-16B9-9F4A-A72A-D01DCCBE81F0}"/>
          </ac:spMkLst>
        </pc:spChg>
        <pc:spChg chg="add del mod">
          <ac:chgData name="Ashu Jauhari" userId="8708f59b6908328d" providerId="LiveId" clId="{21B0AA30-CCD9-2F40-9971-E4576BCD0160}" dt="2021-05-10T17:35:29.737" v="1097" actId="478"/>
          <ac:spMkLst>
            <pc:docMk/>
            <pc:sldMk cId="3950066380" sldId="325"/>
            <ac:spMk id="11" creationId="{5E277230-54E6-5849-9B47-945E7C309B9D}"/>
          </ac:spMkLst>
        </pc:spChg>
        <pc:graphicFrameChg chg="add del mod">
          <ac:chgData name="Ashu Jauhari" userId="8708f59b6908328d" providerId="LiveId" clId="{21B0AA30-CCD9-2F40-9971-E4576BCD0160}" dt="2021-05-10T17:34:09.963" v="1090" actId="478"/>
          <ac:graphicFrameMkLst>
            <pc:docMk/>
            <pc:sldMk cId="3950066380" sldId="325"/>
            <ac:graphicFrameMk id="4" creationId="{48669390-CEC6-5249-B7F1-0017D8ACA762}"/>
          </ac:graphicFrameMkLst>
        </pc:graphicFrameChg>
        <pc:graphicFrameChg chg="add del mod">
          <ac:chgData name="Ashu Jauhari" userId="8708f59b6908328d" providerId="LiveId" clId="{21B0AA30-CCD9-2F40-9971-E4576BCD0160}" dt="2021-05-10T17:34:32.743" v="1094"/>
          <ac:graphicFrameMkLst>
            <pc:docMk/>
            <pc:sldMk cId="3950066380" sldId="325"/>
            <ac:graphicFrameMk id="7" creationId="{8EE0A1AE-2EE3-CF4B-8A42-9A54C57EE429}"/>
          </ac:graphicFrameMkLst>
        </pc:graphicFrameChg>
        <pc:graphicFrameChg chg="add del mod">
          <ac:chgData name="Ashu Jauhari" userId="8708f59b6908328d" providerId="LiveId" clId="{21B0AA30-CCD9-2F40-9971-E4576BCD0160}" dt="2021-05-10T17:35:39.961" v="1098"/>
          <ac:graphicFrameMkLst>
            <pc:docMk/>
            <pc:sldMk cId="3950066380" sldId="325"/>
            <ac:graphicFrameMk id="9" creationId="{5AF4200C-56BA-B343-A572-07AC19CA0C6F}"/>
          </ac:graphicFrameMkLst>
        </pc:graphicFrameChg>
      </pc:sldChg>
      <pc:sldChg chg="addSp modSp add mod setBg">
        <pc:chgData name="Ashu Jauhari" userId="8708f59b6908328d" providerId="LiveId" clId="{21B0AA30-CCD9-2F40-9971-E4576BCD0160}" dt="2021-05-10T17:41:00.531" v="1163" actId="255"/>
        <pc:sldMkLst>
          <pc:docMk/>
          <pc:sldMk cId="2143934860" sldId="326"/>
        </pc:sldMkLst>
        <pc:spChg chg="mod">
          <ac:chgData name="Ashu Jauhari" userId="8708f59b6908328d" providerId="LiveId" clId="{21B0AA30-CCD9-2F40-9971-E4576BCD0160}" dt="2021-05-10T17:38:03.222" v="1156" actId="14100"/>
          <ac:spMkLst>
            <pc:docMk/>
            <pc:sldMk cId="2143934860" sldId="326"/>
            <ac:spMk id="2" creationId="{532AD703-7D8A-074F-99C9-BCD0B13ECB30}"/>
          </ac:spMkLst>
        </pc:spChg>
        <pc:spChg chg="add mod">
          <ac:chgData name="Ashu Jauhari" userId="8708f59b6908328d" providerId="LiveId" clId="{21B0AA30-CCD9-2F40-9971-E4576BCD0160}" dt="2021-05-10T17:41:00.531" v="1163" actId="255"/>
          <ac:spMkLst>
            <pc:docMk/>
            <pc:sldMk cId="2143934860" sldId="326"/>
            <ac:spMk id="3" creationId="{09ECD70D-9700-9E4E-83D0-4F8932BE0735}"/>
          </ac:spMkLst>
        </pc:spChg>
        <pc:spChg chg="mod">
          <ac:chgData name="Ashu Jauhari" userId="8708f59b6908328d" providerId="LiveId" clId="{21B0AA30-CCD9-2F40-9971-E4576BCD0160}" dt="2021-05-10T17:40:15.648" v="1159" actId="14100"/>
          <ac:spMkLst>
            <pc:docMk/>
            <pc:sldMk cId="2143934860" sldId="326"/>
            <ac:spMk id="6" creationId="{52D07476-F75F-1E44-9013-241BDECBB2BD}"/>
          </ac:spMkLst>
        </pc:spChg>
      </pc:sldChg>
      <pc:sldChg chg="addSp modSp add mod setBg">
        <pc:chgData name="Ashu Jauhari" userId="8708f59b6908328d" providerId="LiveId" clId="{21B0AA30-CCD9-2F40-9971-E4576BCD0160}" dt="2021-05-10T17:49:15.634" v="1206" actId="14100"/>
        <pc:sldMkLst>
          <pc:docMk/>
          <pc:sldMk cId="1245152631" sldId="327"/>
        </pc:sldMkLst>
        <pc:spChg chg="mod">
          <ac:chgData name="Ashu Jauhari" userId="8708f59b6908328d" providerId="LiveId" clId="{21B0AA30-CCD9-2F40-9971-E4576BCD0160}" dt="2021-05-10T17:49:01.275" v="1203" actId="14100"/>
          <ac:spMkLst>
            <pc:docMk/>
            <pc:sldMk cId="1245152631" sldId="327"/>
            <ac:spMk id="2" creationId="{532AD703-7D8A-074F-99C9-BCD0B13ECB30}"/>
          </ac:spMkLst>
        </pc:spChg>
        <pc:spChg chg="mod">
          <ac:chgData name="Ashu Jauhari" userId="8708f59b6908328d" providerId="LiveId" clId="{21B0AA30-CCD9-2F40-9971-E4576BCD0160}" dt="2021-05-10T17:49:08.766" v="1205" actId="14100"/>
          <ac:spMkLst>
            <pc:docMk/>
            <pc:sldMk cId="1245152631" sldId="327"/>
            <ac:spMk id="6" creationId="{52D07476-F75F-1E44-9013-241BDECBB2BD}"/>
          </ac:spMkLst>
        </pc:spChg>
        <pc:picChg chg="add mod">
          <ac:chgData name="Ashu Jauhari" userId="8708f59b6908328d" providerId="LiveId" clId="{21B0AA30-CCD9-2F40-9971-E4576BCD0160}" dt="2021-05-10T17:48:49.308" v="1200" actId="1076"/>
          <ac:picMkLst>
            <pc:docMk/>
            <pc:sldMk cId="1245152631" sldId="327"/>
            <ac:picMk id="3" creationId="{D58D976B-C582-CD40-8CC6-29428781030C}"/>
          </ac:picMkLst>
        </pc:picChg>
        <pc:picChg chg="add mod">
          <ac:chgData name="Ashu Jauhari" userId="8708f59b6908328d" providerId="LiveId" clId="{21B0AA30-CCD9-2F40-9971-E4576BCD0160}" dt="2021-05-10T17:49:15.634" v="1206" actId="14100"/>
          <ac:picMkLst>
            <pc:docMk/>
            <pc:sldMk cId="1245152631" sldId="327"/>
            <ac:picMk id="4" creationId="{B670C4E7-1CDF-8A49-9AEE-C0E4D7D417FE}"/>
          </ac:picMkLst>
        </pc:picChg>
      </pc:sldChg>
      <pc:sldChg chg="modSp new mod">
        <pc:chgData name="Ashu Jauhari" userId="8708f59b6908328d" providerId="LiveId" clId="{21B0AA30-CCD9-2F40-9971-E4576BCD0160}" dt="2021-05-10T17:55:08.641" v="1244"/>
        <pc:sldMkLst>
          <pc:docMk/>
          <pc:sldMk cId="3877872027" sldId="328"/>
        </pc:sldMkLst>
        <pc:spChg chg="mod">
          <ac:chgData name="Ashu Jauhari" userId="8708f59b6908328d" providerId="LiveId" clId="{21B0AA30-CCD9-2F40-9971-E4576BCD0160}" dt="2021-05-10T17:52:26.439" v="1243" actId="20577"/>
          <ac:spMkLst>
            <pc:docMk/>
            <pc:sldMk cId="3877872027" sldId="328"/>
            <ac:spMk id="2" creationId="{65E69D44-7835-FF4F-BE63-193C8B1195DC}"/>
          </ac:spMkLst>
        </pc:spChg>
        <pc:spChg chg="mod">
          <ac:chgData name="Ashu Jauhari" userId="8708f59b6908328d" providerId="LiveId" clId="{21B0AA30-CCD9-2F40-9971-E4576BCD0160}" dt="2021-05-10T17:55:08.641" v="1244"/>
          <ac:spMkLst>
            <pc:docMk/>
            <pc:sldMk cId="3877872027" sldId="328"/>
            <ac:spMk id="3" creationId="{0F032110-2B4A-B24D-95EB-2E23C5C92D66}"/>
          </ac:spMkLst>
        </pc:spChg>
      </pc:sldChg>
      <pc:sldChg chg="addSp delSp modSp new mod">
        <pc:chgData name="Ashu Jauhari" userId="8708f59b6908328d" providerId="LiveId" clId="{21B0AA30-CCD9-2F40-9971-E4576BCD0160}" dt="2021-05-10T17:59:35.324" v="1274" actId="1076"/>
        <pc:sldMkLst>
          <pc:docMk/>
          <pc:sldMk cId="2172576003" sldId="329"/>
        </pc:sldMkLst>
        <pc:spChg chg="mod">
          <ac:chgData name="Ashu Jauhari" userId="8708f59b6908328d" providerId="LiveId" clId="{21B0AA30-CCD9-2F40-9971-E4576BCD0160}" dt="2021-05-10T17:55:47.993" v="1258" actId="20577"/>
          <ac:spMkLst>
            <pc:docMk/>
            <pc:sldMk cId="2172576003" sldId="329"/>
            <ac:spMk id="2" creationId="{B5F9BF29-1E86-614E-B5DF-C232A3D1EC67}"/>
          </ac:spMkLst>
        </pc:spChg>
        <pc:picChg chg="add mod">
          <ac:chgData name="Ashu Jauhari" userId="8708f59b6908328d" providerId="LiveId" clId="{21B0AA30-CCD9-2F40-9971-E4576BCD0160}" dt="2021-05-10T17:59:35.324" v="1274" actId="1076"/>
          <ac:picMkLst>
            <pc:docMk/>
            <pc:sldMk cId="2172576003" sldId="329"/>
            <ac:picMk id="4" creationId="{D7D52076-4E06-0443-8A93-309B5A35F094}"/>
          </ac:picMkLst>
        </pc:picChg>
        <pc:picChg chg="add del mod">
          <ac:chgData name="Ashu Jauhari" userId="8708f59b6908328d" providerId="LiveId" clId="{21B0AA30-CCD9-2F40-9971-E4576BCD0160}" dt="2021-05-10T17:59:13.141" v="1266" actId="478"/>
          <ac:picMkLst>
            <pc:docMk/>
            <pc:sldMk cId="2172576003" sldId="329"/>
            <ac:picMk id="5" creationId="{BEA102AE-36AC-424D-93A3-80C9252DFE3B}"/>
          </ac:picMkLst>
        </pc:picChg>
        <pc:picChg chg="add mod">
          <ac:chgData name="Ashu Jauhari" userId="8708f59b6908328d" providerId="LiveId" clId="{21B0AA30-CCD9-2F40-9971-E4576BCD0160}" dt="2021-05-10T17:59:17.098" v="1268" actId="1076"/>
          <ac:picMkLst>
            <pc:docMk/>
            <pc:sldMk cId="2172576003" sldId="329"/>
            <ac:picMk id="6" creationId="{0EE9733E-222E-0C44-816E-B5DE158FC8D9}"/>
          </ac:picMkLst>
        </pc:picChg>
      </pc:sldChg>
      <pc:sldChg chg="addSp delSp modSp add mod">
        <pc:chgData name="Ashu Jauhari" userId="8708f59b6908328d" providerId="LiveId" clId="{21B0AA30-CCD9-2F40-9971-E4576BCD0160}" dt="2021-05-10T18:04:30.101" v="1303" actId="1035"/>
        <pc:sldMkLst>
          <pc:docMk/>
          <pc:sldMk cId="257968999" sldId="330"/>
        </pc:sldMkLst>
        <pc:spChg chg="mod">
          <ac:chgData name="Ashu Jauhari" userId="8708f59b6908328d" providerId="LiveId" clId="{21B0AA30-CCD9-2F40-9971-E4576BCD0160}" dt="2021-05-10T18:02:43.832" v="1285" actId="20577"/>
          <ac:spMkLst>
            <pc:docMk/>
            <pc:sldMk cId="257968999" sldId="330"/>
            <ac:spMk id="2" creationId="{B5F9BF29-1E86-614E-B5DF-C232A3D1EC67}"/>
          </ac:spMkLst>
        </pc:spChg>
        <pc:picChg chg="del">
          <ac:chgData name="Ashu Jauhari" userId="8708f59b6908328d" providerId="LiveId" clId="{21B0AA30-CCD9-2F40-9971-E4576BCD0160}" dt="2021-05-10T18:03:09.088" v="1286" actId="478"/>
          <ac:picMkLst>
            <pc:docMk/>
            <pc:sldMk cId="257968999" sldId="330"/>
            <ac:picMk id="4" creationId="{D7D52076-4E06-0443-8A93-309B5A35F094}"/>
          </ac:picMkLst>
        </pc:picChg>
        <pc:picChg chg="add mod">
          <ac:chgData name="Ashu Jauhari" userId="8708f59b6908328d" providerId="LiveId" clId="{21B0AA30-CCD9-2F40-9971-E4576BCD0160}" dt="2021-05-10T18:04:30.101" v="1303" actId="1035"/>
          <ac:picMkLst>
            <pc:docMk/>
            <pc:sldMk cId="257968999" sldId="330"/>
            <ac:picMk id="5" creationId="{97D3C05E-DF9F-2C4E-A07F-6E12E2DF1FC8}"/>
          </ac:picMkLst>
        </pc:picChg>
        <pc:picChg chg="del">
          <ac:chgData name="Ashu Jauhari" userId="8708f59b6908328d" providerId="LiveId" clId="{21B0AA30-CCD9-2F40-9971-E4576BCD0160}" dt="2021-05-10T18:04:20.366" v="1297" actId="478"/>
          <ac:picMkLst>
            <pc:docMk/>
            <pc:sldMk cId="257968999" sldId="330"/>
            <ac:picMk id="6" creationId="{0EE9733E-222E-0C44-816E-B5DE158FC8D9}"/>
          </ac:picMkLst>
        </pc:picChg>
        <pc:picChg chg="add mod">
          <ac:chgData name="Ashu Jauhari" userId="8708f59b6908328d" providerId="LiveId" clId="{21B0AA30-CCD9-2F40-9971-E4576BCD0160}" dt="2021-05-10T18:04:27.016" v="1300" actId="1076"/>
          <ac:picMkLst>
            <pc:docMk/>
            <pc:sldMk cId="257968999" sldId="330"/>
            <ac:picMk id="7" creationId="{BC18DEEF-5062-B743-B5E5-4CF8E8ACE157}"/>
          </ac:picMkLst>
        </pc:picChg>
      </pc:sldChg>
      <pc:sldChg chg="addSp delSp modSp add mod">
        <pc:chgData name="Ashu Jauhari" userId="8708f59b6908328d" providerId="LiveId" clId="{21B0AA30-CCD9-2F40-9971-E4576BCD0160}" dt="2021-05-10T18:15:03.969" v="1398" actId="14100"/>
        <pc:sldMkLst>
          <pc:docMk/>
          <pc:sldMk cId="4040583496" sldId="331"/>
        </pc:sldMkLst>
        <pc:spChg chg="mod">
          <ac:chgData name="Ashu Jauhari" userId="8708f59b6908328d" providerId="LiveId" clId="{21B0AA30-CCD9-2F40-9971-E4576BCD0160}" dt="2021-05-10T18:05:40.152" v="1325" actId="20577"/>
          <ac:spMkLst>
            <pc:docMk/>
            <pc:sldMk cId="4040583496" sldId="331"/>
            <ac:spMk id="2" creationId="{B5F9BF29-1E86-614E-B5DF-C232A3D1EC67}"/>
          </ac:spMkLst>
        </pc:spChg>
        <pc:spChg chg="del mod">
          <ac:chgData name="Ashu Jauhari" userId="8708f59b6908328d" providerId="LiveId" clId="{21B0AA30-CCD9-2F40-9971-E4576BCD0160}" dt="2021-05-10T18:13:55.751" v="1377" actId="478"/>
          <ac:spMkLst>
            <pc:docMk/>
            <pc:sldMk cId="4040583496" sldId="331"/>
            <ac:spMk id="3" creationId="{7E3C31F3-EAC0-6C47-AC42-B70EEC9E421F}"/>
          </ac:spMkLst>
        </pc:spChg>
        <pc:picChg chg="add mod modCrop">
          <ac:chgData name="Ashu Jauhari" userId="8708f59b6908328d" providerId="LiveId" clId="{21B0AA30-CCD9-2F40-9971-E4576BCD0160}" dt="2021-05-10T18:14:57.960" v="1396" actId="339"/>
          <ac:picMkLst>
            <pc:docMk/>
            <pc:sldMk cId="4040583496" sldId="331"/>
            <ac:picMk id="4" creationId="{54CD7115-38D9-E24D-A802-F3450F1AD732}"/>
          </ac:picMkLst>
        </pc:picChg>
        <pc:picChg chg="del">
          <ac:chgData name="Ashu Jauhari" userId="8708f59b6908328d" providerId="LiveId" clId="{21B0AA30-CCD9-2F40-9971-E4576BCD0160}" dt="2021-05-10T18:05:44.182" v="1327" actId="478"/>
          <ac:picMkLst>
            <pc:docMk/>
            <pc:sldMk cId="4040583496" sldId="331"/>
            <ac:picMk id="5" creationId="{97D3C05E-DF9F-2C4E-A07F-6E12E2DF1FC8}"/>
          </ac:picMkLst>
        </pc:picChg>
        <pc:picChg chg="add del mod">
          <ac:chgData name="Ashu Jauhari" userId="8708f59b6908328d" providerId="LiveId" clId="{21B0AA30-CCD9-2F40-9971-E4576BCD0160}" dt="2021-05-10T18:14:23.504" v="1378" actId="478"/>
          <ac:picMkLst>
            <pc:docMk/>
            <pc:sldMk cId="4040583496" sldId="331"/>
            <ac:picMk id="6" creationId="{CA89A8EF-F0B1-4943-B3B8-10EF80C2E05D}"/>
          </ac:picMkLst>
        </pc:picChg>
        <pc:picChg chg="del">
          <ac:chgData name="Ashu Jauhari" userId="8708f59b6908328d" providerId="LiveId" clId="{21B0AA30-CCD9-2F40-9971-E4576BCD0160}" dt="2021-05-10T18:05:42.498" v="1326" actId="478"/>
          <ac:picMkLst>
            <pc:docMk/>
            <pc:sldMk cId="4040583496" sldId="331"/>
            <ac:picMk id="7" creationId="{BC18DEEF-5062-B743-B5E5-4CF8E8ACE157}"/>
          </ac:picMkLst>
        </pc:picChg>
        <pc:picChg chg="add mod">
          <ac:chgData name="Ashu Jauhari" userId="8708f59b6908328d" providerId="LiveId" clId="{21B0AA30-CCD9-2F40-9971-E4576BCD0160}" dt="2021-05-10T18:15:03.969" v="1398" actId="14100"/>
          <ac:picMkLst>
            <pc:docMk/>
            <pc:sldMk cId="4040583496" sldId="331"/>
            <ac:picMk id="8" creationId="{138A37C3-49FF-7547-B727-5E7FB8F39284}"/>
          </ac:picMkLst>
        </pc:picChg>
      </pc:sldChg>
      <pc:sldChg chg="addSp delSp modSp add mod">
        <pc:chgData name="Ashu Jauhari" userId="8708f59b6908328d" providerId="LiveId" clId="{21B0AA30-CCD9-2F40-9971-E4576BCD0160}" dt="2021-05-10T18:09:25.818" v="1350" actId="14100"/>
        <pc:sldMkLst>
          <pc:docMk/>
          <pc:sldMk cId="1889607531" sldId="332"/>
        </pc:sldMkLst>
        <pc:picChg chg="del">
          <ac:chgData name="Ashu Jauhari" userId="8708f59b6908328d" providerId="LiveId" clId="{21B0AA30-CCD9-2F40-9971-E4576BCD0160}" dt="2021-05-10T18:06:37.333" v="1335" actId="478"/>
          <ac:picMkLst>
            <pc:docMk/>
            <pc:sldMk cId="1889607531" sldId="332"/>
            <ac:picMk id="4" creationId="{54CD7115-38D9-E24D-A802-F3450F1AD732}"/>
          </ac:picMkLst>
        </pc:picChg>
        <pc:picChg chg="add mod">
          <ac:chgData name="Ashu Jauhari" userId="8708f59b6908328d" providerId="LiveId" clId="{21B0AA30-CCD9-2F40-9971-E4576BCD0160}" dt="2021-05-10T18:09:25.818" v="1350" actId="14100"/>
          <ac:picMkLst>
            <pc:docMk/>
            <pc:sldMk cId="1889607531" sldId="332"/>
            <ac:picMk id="5" creationId="{5F1F888E-62FE-854D-840D-3AF78749DE6C}"/>
          </ac:picMkLst>
        </pc:picChg>
        <pc:picChg chg="add mod">
          <ac:chgData name="Ashu Jauhari" userId="8708f59b6908328d" providerId="LiveId" clId="{21B0AA30-CCD9-2F40-9971-E4576BCD0160}" dt="2021-05-10T18:08:48.176" v="1348" actId="1076"/>
          <ac:picMkLst>
            <pc:docMk/>
            <pc:sldMk cId="1889607531" sldId="332"/>
            <ac:picMk id="6" creationId="{FE96AA21-7ACA-BE47-BAC7-DDF633AA61B8}"/>
          </ac:picMkLst>
        </pc:picChg>
      </pc:sldChg>
      <pc:sldChg chg="addSp modSp new mod">
        <pc:chgData name="Ashu Jauhari" userId="8708f59b6908328d" providerId="LiveId" clId="{21B0AA30-CCD9-2F40-9971-E4576BCD0160}" dt="2021-05-10T18:17:17.790" v="1432" actId="14100"/>
        <pc:sldMkLst>
          <pc:docMk/>
          <pc:sldMk cId="818598867" sldId="333"/>
        </pc:sldMkLst>
        <pc:spChg chg="mod">
          <ac:chgData name="Ashu Jauhari" userId="8708f59b6908328d" providerId="LiveId" clId="{21B0AA30-CCD9-2F40-9971-E4576BCD0160}" dt="2021-05-10T18:11:56.120" v="1359" actId="20577"/>
          <ac:spMkLst>
            <pc:docMk/>
            <pc:sldMk cId="818598867" sldId="333"/>
            <ac:spMk id="2" creationId="{E8F61798-EFC1-2E49-A9F0-7224D167E0E5}"/>
          </ac:spMkLst>
        </pc:spChg>
        <pc:spChg chg="mod">
          <ac:chgData name="Ashu Jauhari" userId="8708f59b6908328d" providerId="LiveId" clId="{21B0AA30-CCD9-2F40-9971-E4576BCD0160}" dt="2021-05-10T18:15:29.107" v="1429" actId="20577"/>
          <ac:spMkLst>
            <pc:docMk/>
            <pc:sldMk cId="818598867" sldId="333"/>
            <ac:spMk id="3" creationId="{C5C9915B-2EDF-5144-A424-A43A75302FA7}"/>
          </ac:spMkLst>
        </pc:spChg>
        <pc:picChg chg="add mod">
          <ac:chgData name="Ashu Jauhari" userId="8708f59b6908328d" providerId="LiveId" clId="{21B0AA30-CCD9-2F40-9971-E4576BCD0160}" dt="2021-05-10T18:17:17.790" v="1432" actId="14100"/>
          <ac:picMkLst>
            <pc:docMk/>
            <pc:sldMk cId="818598867" sldId="333"/>
            <ac:picMk id="4" creationId="{AD4C95A7-2A78-C44A-B734-3DC798095370}"/>
          </ac:picMkLst>
        </pc:picChg>
      </pc:sldChg>
      <pc:sldChg chg="addSp modSp new mod">
        <pc:chgData name="Ashu Jauhari" userId="8708f59b6908328d" providerId="LiveId" clId="{21B0AA30-CCD9-2F40-9971-E4576BCD0160}" dt="2021-05-10T18:36:33.558" v="1499" actId="1076"/>
        <pc:sldMkLst>
          <pc:docMk/>
          <pc:sldMk cId="1003848756" sldId="334"/>
        </pc:sldMkLst>
        <pc:spChg chg="mod">
          <ac:chgData name="Ashu Jauhari" userId="8708f59b6908328d" providerId="LiveId" clId="{21B0AA30-CCD9-2F40-9971-E4576BCD0160}" dt="2021-05-10T18:33:01.418" v="1451" actId="20577"/>
          <ac:spMkLst>
            <pc:docMk/>
            <pc:sldMk cId="1003848756" sldId="334"/>
            <ac:spMk id="2" creationId="{2ED0A7EC-FE1A-A341-99FF-0EA8495B3088}"/>
          </ac:spMkLst>
        </pc:spChg>
        <pc:spChg chg="mod">
          <ac:chgData name="Ashu Jauhari" userId="8708f59b6908328d" providerId="LiveId" clId="{21B0AA30-CCD9-2F40-9971-E4576BCD0160}" dt="2021-05-10T18:36:06.091" v="1498"/>
          <ac:spMkLst>
            <pc:docMk/>
            <pc:sldMk cId="1003848756" sldId="334"/>
            <ac:spMk id="3" creationId="{85AD2027-89A9-F145-A06E-F027895B9A71}"/>
          </ac:spMkLst>
        </pc:spChg>
        <pc:picChg chg="add mod">
          <ac:chgData name="Ashu Jauhari" userId="8708f59b6908328d" providerId="LiveId" clId="{21B0AA30-CCD9-2F40-9971-E4576BCD0160}" dt="2021-05-10T18:36:33.558" v="1499" actId="1076"/>
          <ac:picMkLst>
            <pc:docMk/>
            <pc:sldMk cId="1003848756" sldId="334"/>
            <ac:picMk id="4" creationId="{DF921863-6FCD-0846-B43B-0420922D687F}"/>
          </ac:picMkLst>
        </pc:picChg>
      </pc:sldChg>
      <pc:sldChg chg="addSp delSp modSp add mod">
        <pc:chgData name="Ashu Jauhari" userId="8708f59b6908328d" providerId="LiveId" clId="{21B0AA30-CCD9-2F40-9971-E4576BCD0160}" dt="2021-05-10T18:39:07.220" v="1509" actId="1076"/>
        <pc:sldMkLst>
          <pc:docMk/>
          <pc:sldMk cId="3728549379" sldId="335"/>
        </pc:sldMkLst>
        <pc:spChg chg="del mod">
          <ac:chgData name="Ashu Jauhari" userId="8708f59b6908328d" providerId="LiveId" clId="{21B0AA30-CCD9-2F40-9971-E4576BCD0160}" dt="2021-05-10T18:39:01.274" v="1507" actId="478"/>
          <ac:spMkLst>
            <pc:docMk/>
            <pc:sldMk cId="3728549379" sldId="335"/>
            <ac:spMk id="3" creationId="{85AD2027-89A9-F145-A06E-F027895B9A71}"/>
          </ac:spMkLst>
        </pc:spChg>
        <pc:picChg chg="del">
          <ac:chgData name="Ashu Jauhari" userId="8708f59b6908328d" providerId="LiveId" clId="{21B0AA30-CCD9-2F40-9971-E4576BCD0160}" dt="2021-05-10T18:36:48.348" v="1503" actId="478"/>
          <ac:picMkLst>
            <pc:docMk/>
            <pc:sldMk cId="3728549379" sldId="335"/>
            <ac:picMk id="4" creationId="{DF921863-6FCD-0846-B43B-0420922D687F}"/>
          </ac:picMkLst>
        </pc:picChg>
        <pc:picChg chg="add mod">
          <ac:chgData name="Ashu Jauhari" userId="8708f59b6908328d" providerId="LiveId" clId="{21B0AA30-CCD9-2F40-9971-E4576BCD0160}" dt="2021-05-10T18:39:07.220" v="1509" actId="1076"/>
          <ac:picMkLst>
            <pc:docMk/>
            <pc:sldMk cId="3728549379" sldId="335"/>
            <ac:picMk id="5" creationId="{F60C32DD-8292-8341-850B-8CAF5A758D80}"/>
          </ac:picMkLst>
        </pc:picChg>
      </pc:sldChg>
      <pc:sldChg chg="addSp delSp add del mod">
        <pc:chgData name="Ashu Jauhari" userId="8708f59b6908328d" providerId="LiveId" clId="{21B0AA30-CCD9-2F40-9971-E4576BCD0160}" dt="2021-05-10T18:41:09.706" v="1513" actId="2696"/>
        <pc:sldMkLst>
          <pc:docMk/>
          <pc:sldMk cId="1149982695" sldId="336"/>
        </pc:sldMkLst>
        <pc:picChg chg="add del">
          <ac:chgData name="Ashu Jauhari" userId="8708f59b6908328d" providerId="LiveId" clId="{21B0AA30-CCD9-2F40-9971-E4576BCD0160}" dt="2021-05-10T18:41:01.596" v="1512" actId="478"/>
          <ac:picMkLst>
            <pc:docMk/>
            <pc:sldMk cId="1149982695" sldId="336"/>
            <ac:picMk id="5" creationId="{F60C32DD-8292-8341-850B-8CAF5A758D80}"/>
          </ac:picMkLst>
        </pc:picChg>
      </pc:sldChg>
      <pc:sldChg chg="delSp modSp add del mod">
        <pc:chgData name="Ashu Jauhari" userId="8708f59b6908328d" providerId="LiveId" clId="{21B0AA30-CCD9-2F40-9971-E4576BCD0160}" dt="2021-05-10T18:42:21.333" v="1565" actId="2696"/>
        <pc:sldMkLst>
          <pc:docMk/>
          <pc:sldMk cId="2759892053" sldId="336"/>
        </pc:sldMkLst>
        <pc:spChg chg="mod">
          <ac:chgData name="Ashu Jauhari" userId="8708f59b6908328d" providerId="LiveId" clId="{21B0AA30-CCD9-2F40-9971-E4576BCD0160}" dt="2021-05-10T18:42:02.687" v="1564" actId="20577"/>
          <ac:spMkLst>
            <pc:docMk/>
            <pc:sldMk cId="2759892053" sldId="336"/>
            <ac:spMk id="2" creationId="{E8F61798-EFC1-2E49-A9F0-7224D167E0E5}"/>
          </ac:spMkLst>
        </pc:spChg>
        <pc:picChg chg="del">
          <ac:chgData name="Ashu Jauhari" userId="8708f59b6908328d" providerId="LiveId" clId="{21B0AA30-CCD9-2F40-9971-E4576BCD0160}" dt="2021-05-10T18:41:37.326" v="1515" actId="478"/>
          <ac:picMkLst>
            <pc:docMk/>
            <pc:sldMk cId="2759892053" sldId="336"/>
            <ac:picMk id="4" creationId="{AD4C95A7-2A78-C44A-B734-3DC798095370}"/>
          </ac:picMkLst>
        </pc:picChg>
      </pc:sldChg>
      <pc:sldChg chg="addSp modSp add mod modClrScheme chgLayout">
        <pc:chgData name="Ashu Jauhari" userId="8708f59b6908328d" providerId="LiveId" clId="{21B0AA30-CCD9-2F40-9971-E4576BCD0160}" dt="2021-05-11T07:18:56.190" v="1856" actId="1076"/>
        <pc:sldMkLst>
          <pc:docMk/>
          <pc:sldMk cId="3805323734" sldId="336"/>
        </pc:sldMkLst>
        <pc:spChg chg="mod ord">
          <ac:chgData name="Ashu Jauhari" userId="8708f59b6908328d" providerId="LiveId" clId="{21B0AA30-CCD9-2F40-9971-E4576BCD0160}" dt="2021-05-11T07:17:49.804" v="1849" actId="700"/>
          <ac:spMkLst>
            <pc:docMk/>
            <pc:sldMk cId="3805323734" sldId="336"/>
            <ac:spMk id="2" creationId="{949791B0-3F3B-3746-83C7-9B4E022DFA0A}"/>
          </ac:spMkLst>
        </pc:spChg>
        <pc:spChg chg="add mod ord">
          <ac:chgData name="Ashu Jauhari" userId="8708f59b6908328d" providerId="LiveId" clId="{21B0AA30-CCD9-2F40-9971-E4576BCD0160}" dt="2021-05-11T07:18:22.623" v="1854" actId="255"/>
          <ac:spMkLst>
            <pc:docMk/>
            <pc:sldMk cId="3805323734" sldId="336"/>
            <ac:spMk id="4" creationId="{371041BF-A2B9-CA48-BB46-C26967E072F6}"/>
          </ac:spMkLst>
        </pc:spChg>
        <pc:picChg chg="add mod">
          <ac:chgData name="Ashu Jauhari" userId="8708f59b6908328d" providerId="LiveId" clId="{21B0AA30-CCD9-2F40-9971-E4576BCD0160}" dt="2021-05-11T07:18:56.190" v="1856" actId="1076"/>
          <ac:picMkLst>
            <pc:docMk/>
            <pc:sldMk cId="3805323734" sldId="336"/>
            <ac:picMk id="5" creationId="{CD1144EC-F67D-664F-8519-06D3D40262FB}"/>
          </ac:picMkLst>
        </pc:picChg>
        <pc:picChg chg="add mod">
          <ac:chgData name="Ashu Jauhari" userId="8708f59b6908328d" providerId="LiveId" clId="{21B0AA30-CCD9-2F40-9971-E4576BCD0160}" dt="2021-05-11T07:18:56.190" v="1856" actId="1076"/>
          <ac:picMkLst>
            <pc:docMk/>
            <pc:sldMk cId="3805323734" sldId="336"/>
            <ac:picMk id="6" creationId="{1B54CD27-0AC0-2945-837E-CE33D67B9084}"/>
          </ac:picMkLst>
        </pc:picChg>
      </pc:sldChg>
      <pc:sldChg chg="new del">
        <pc:chgData name="Ashu Jauhari" userId="8708f59b6908328d" providerId="LiveId" clId="{21B0AA30-CCD9-2F40-9971-E4576BCD0160}" dt="2021-05-11T06:45:25.436" v="1691" actId="2696"/>
        <pc:sldMkLst>
          <pc:docMk/>
          <pc:sldMk cId="3429423869" sldId="337"/>
        </pc:sldMkLst>
      </pc:sldChg>
      <pc:sldChg chg="modSp add del">
        <pc:chgData name="Ashu Jauhari" userId="8708f59b6908328d" providerId="LiveId" clId="{21B0AA30-CCD9-2F40-9971-E4576BCD0160}" dt="2021-05-26T07:05:12.451" v="2444"/>
        <pc:sldMkLst>
          <pc:docMk/>
          <pc:sldMk cId="558751474" sldId="338"/>
        </pc:sldMkLst>
        <pc:spChg chg="mod">
          <ac:chgData name="Ashu Jauhari" userId="8708f59b6908328d" providerId="LiveId" clId="{21B0AA30-CCD9-2F40-9971-E4576BCD0160}" dt="2021-05-26T07:05:12.451" v="2444"/>
          <ac:spMkLst>
            <pc:docMk/>
            <pc:sldMk cId="558751474" sldId="338"/>
            <ac:spMk id="2" creationId="{00000000-0000-0000-0000-000000000000}"/>
          </ac:spMkLst>
        </pc:spChg>
      </pc:sldChg>
      <pc:sldChg chg="modSp add del mod">
        <pc:chgData name="Ashu Jauhari" userId="8708f59b6908328d" providerId="LiveId" clId="{21B0AA30-CCD9-2F40-9971-E4576BCD0160}" dt="2021-05-26T07:05:12.451" v="2444"/>
        <pc:sldMkLst>
          <pc:docMk/>
          <pc:sldMk cId="3594168719" sldId="339"/>
        </pc:sldMkLst>
        <pc:spChg chg="mod">
          <ac:chgData name="Ashu Jauhari" userId="8708f59b6908328d" providerId="LiveId" clId="{21B0AA30-CCD9-2F40-9971-E4576BCD0160}" dt="2021-05-26T07:05:12.451" v="2444"/>
          <ac:spMkLst>
            <pc:docMk/>
            <pc:sldMk cId="3594168719" sldId="339"/>
            <ac:spMk id="2" creationId="{00000000-0000-0000-0000-000000000000}"/>
          </ac:spMkLst>
        </pc:spChg>
      </pc:sldChg>
      <pc:sldChg chg="delSp modSp add del mod">
        <pc:chgData name="Ashu Jauhari" userId="8708f59b6908328d" providerId="LiveId" clId="{21B0AA30-CCD9-2F40-9971-E4576BCD0160}" dt="2021-05-26T07:28:48.104" v="2450" actId="478"/>
        <pc:sldMkLst>
          <pc:docMk/>
          <pc:sldMk cId="2123345512" sldId="340"/>
        </pc:sldMkLst>
        <pc:spChg chg="mod">
          <ac:chgData name="Ashu Jauhari" userId="8708f59b6908328d" providerId="LiveId" clId="{21B0AA30-CCD9-2F40-9971-E4576BCD0160}" dt="2021-05-26T07:05:12.451" v="2444"/>
          <ac:spMkLst>
            <pc:docMk/>
            <pc:sldMk cId="2123345512" sldId="340"/>
            <ac:spMk id="2" creationId="{00000000-0000-0000-0000-000000000000}"/>
          </ac:spMkLst>
        </pc:spChg>
        <pc:spChg chg="mod">
          <ac:chgData name="Ashu Jauhari" userId="8708f59b6908328d" providerId="LiveId" clId="{21B0AA30-CCD9-2F40-9971-E4576BCD0160}" dt="2021-05-26T07:02:29.825" v="2418" actId="27636"/>
          <ac:spMkLst>
            <pc:docMk/>
            <pc:sldMk cId="2123345512" sldId="340"/>
            <ac:spMk id="3" creationId="{00000000-0000-0000-0000-000000000000}"/>
          </ac:spMkLst>
        </pc:spChg>
        <pc:spChg chg="del">
          <ac:chgData name="Ashu Jauhari" userId="8708f59b6908328d" providerId="LiveId" clId="{21B0AA30-CCD9-2F40-9971-E4576BCD0160}" dt="2021-05-26T07:28:48.104" v="2450" actId="478"/>
          <ac:spMkLst>
            <pc:docMk/>
            <pc:sldMk cId="2123345512" sldId="340"/>
            <ac:spMk id="6" creationId="{5BA70BA3-ECCA-4BE7-A559-CB4561954B99}"/>
          </ac:spMkLst>
        </pc:spChg>
        <pc:spChg chg="del">
          <ac:chgData name="Ashu Jauhari" userId="8708f59b6908328d" providerId="LiveId" clId="{21B0AA30-CCD9-2F40-9971-E4576BCD0160}" dt="2021-05-26T07:28:45.640" v="2449" actId="478"/>
          <ac:spMkLst>
            <pc:docMk/>
            <pc:sldMk cId="2123345512" sldId="340"/>
            <ac:spMk id="7" creationId="{7B6A049F-5D5C-45B7-8F8E-1F823109EC6D}"/>
          </ac:spMkLst>
        </pc:spChg>
      </pc:sldChg>
      <pc:sldChg chg="addSp modSp add del mod">
        <pc:chgData name="Ashu Jauhari" userId="8708f59b6908328d" providerId="LiveId" clId="{21B0AA30-CCD9-2F40-9971-E4576BCD0160}" dt="2021-05-26T07:05:12.451" v="2444"/>
        <pc:sldMkLst>
          <pc:docMk/>
          <pc:sldMk cId="701468197" sldId="341"/>
        </pc:sldMkLst>
        <pc:spChg chg="mod">
          <ac:chgData name="Ashu Jauhari" userId="8708f59b6908328d" providerId="LiveId" clId="{21B0AA30-CCD9-2F40-9971-E4576BCD0160}" dt="2021-05-26T07:05:12.451" v="2444"/>
          <ac:spMkLst>
            <pc:docMk/>
            <pc:sldMk cId="701468197" sldId="341"/>
            <ac:spMk id="2" creationId="{00000000-0000-0000-0000-000000000000}"/>
          </ac:spMkLst>
        </pc:spChg>
        <pc:spChg chg="mod">
          <ac:chgData name="Ashu Jauhari" userId="8708f59b6908328d" providerId="LiveId" clId="{21B0AA30-CCD9-2F40-9971-E4576BCD0160}" dt="2021-05-11T06:36:27.227" v="1658" actId="27636"/>
          <ac:spMkLst>
            <pc:docMk/>
            <pc:sldMk cId="701468197" sldId="341"/>
            <ac:spMk id="3" creationId="{00000000-0000-0000-0000-000000000000}"/>
          </ac:spMkLst>
        </pc:spChg>
        <pc:spChg chg="add mod">
          <ac:chgData name="Ashu Jauhari" userId="8708f59b6908328d" providerId="LiveId" clId="{21B0AA30-CCD9-2F40-9971-E4576BCD0160}" dt="2021-05-11T06:36:21.510" v="1657"/>
          <ac:spMkLst>
            <pc:docMk/>
            <pc:sldMk cId="701468197" sldId="341"/>
            <ac:spMk id="4" creationId="{97EC99B1-FC32-AA44-B38C-F940AD8790D0}"/>
          </ac:spMkLst>
        </pc:spChg>
      </pc:sldChg>
      <pc:sldChg chg="addSp delSp modSp add del mod">
        <pc:chgData name="Ashu Jauhari" userId="8708f59b6908328d" providerId="LiveId" clId="{21B0AA30-CCD9-2F40-9971-E4576BCD0160}" dt="2021-05-26T07:05:12.451" v="2444"/>
        <pc:sldMkLst>
          <pc:docMk/>
          <pc:sldMk cId="4263357476" sldId="342"/>
        </pc:sldMkLst>
        <pc:spChg chg="mod">
          <ac:chgData name="Ashu Jauhari" userId="8708f59b6908328d" providerId="LiveId" clId="{21B0AA30-CCD9-2F40-9971-E4576BCD0160}" dt="2021-05-26T07:05:12.451" v="2444"/>
          <ac:spMkLst>
            <pc:docMk/>
            <pc:sldMk cId="4263357476" sldId="342"/>
            <ac:spMk id="2" creationId="{00000000-0000-0000-0000-000000000000}"/>
          </ac:spMkLst>
        </pc:spChg>
        <pc:spChg chg="mod">
          <ac:chgData name="Ashu Jauhari" userId="8708f59b6908328d" providerId="LiveId" clId="{21B0AA30-CCD9-2F40-9971-E4576BCD0160}" dt="2021-05-11T06:37:11.927" v="1666" actId="21"/>
          <ac:spMkLst>
            <pc:docMk/>
            <pc:sldMk cId="4263357476" sldId="342"/>
            <ac:spMk id="3" creationId="{00000000-0000-0000-0000-000000000000}"/>
          </ac:spMkLst>
        </pc:spChg>
        <pc:spChg chg="add del mod">
          <ac:chgData name="Ashu Jauhari" userId="8708f59b6908328d" providerId="LiveId" clId="{21B0AA30-CCD9-2F40-9971-E4576BCD0160}" dt="2021-05-11T06:39:09.434" v="1677" actId="14100"/>
          <ac:spMkLst>
            <pc:docMk/>
            <pc:sldMk cId="4263357476" sldId="342"/>
            <ac:spMk id="4" creationId="{21DFA33D-2BB8-9B47-B840-E1443241ECE6}"/>
          </ac:spMkLst>
        </pc:spChg>
      </pc:sldChg>
      <pc:sldChg chg="addSp modSp add del mod ord">
        <pc:chgData name="Ashu Jauhari" userId="8708f59b6908328d" providerId="LiveId" clId="{21B0AA30-CCD9-2F40-9971-E4576BCD0160}" dt="2021-05-26T07:05:12.451" v="2444"/>
        <pc:sldMkLst>
          <pc:docMk/>
          <pc:sldMk cId="2103666131" sldId="343"/>
        </pc:sldMkLst>
        <pc:spChg chg="mod">
          <ac:chgData name="Ashu Jauhari" userId="8708f59b6908328d" providerId="LiveId" clId="{21B0AA30-CCD9-2F40-9971-E4576BCD0160}" dt="2021-05-26T07:05:12.451" v="2444"/>
          <ac:spMkLst>
            <pc:docMk/>
            <pc:sldMk cId="2103666131" sldId="343"/>
            <ac:spMk id="2" creationId="{00000000-0000-0000-0000-000000000000}"/>
          </ac:spMkLst>
        </pc:spChg>
        <pc:spChg chg="mod">
          <ac:chgData name="Ashu Jauhari" userId="8708f59b6908328d" providerId="LiveId" clId="{21B0AA30-CCD9-2F40-9971-E4576BCD0160}" dt="2021-05-11T06:40:02.754" v="1681" actId="21"/>
          <ac:spMkLst>
            <pc:docMk/>
            <pc:sldMk cId="2103666131" sldId="343"/>
            <ac:spMk id="3" creationId="{00000000-0000-0000-0000-000000000000}"/>
          </ac:spMkLst>
        </pc:spChg>
        <pc:spChg chg="add mod">
          <ac:chgData name="Ashu Jauhari" userId="8708f59b6908328d" providerId="LiveId" clId="{21B0AA30-CCD9-2F40-9971-E4576BCD0160}" dt="2021-05-11T06:40:06.196" v="1683"/>
          <ac:spMkLst>
            <pc:docMk/>
            <pc:sldMk cId="2103666131" sldId="343"/>
            <ac:spMk id="4" creationId="{EC3F47D5-F37F-2944-BBDB-4F716875D0EF}"/>
          </ac:spMkLst>
        </pc:spChg>
      </pc:sldChg>
      <pc:sldChg chg="modSp add del mod">
        <pc:chgData name="Ashu Jauhari" userId="8708f59b6908328d" providerId="LiveId" clId="{21B0AA30-CCD9-2F40-9971-E4576BCD0160}" dt="2021-05-11T06:42:43.390" v="1687" actId="207"/>
        <pc:sldMkLst>
          <pc:docMk/>
          <pc:sldMk cId="4209775666" sldId="344"/>
        </pc:sldMkLst>
        <pc:spChg chg="mod">
          <ac:chgData name="Ashu Jauhari" userId="8708f59b6908328d" providerId="LiveId" clId="{21B0AA30-CCD9-2F40-9971-E4576BCD0160}" dt="2021-05-11T06:42:37.751" v="1686" actId="207"/>
          <ac:spMkLst>
            <pc:docMk/>
            <pc:sldMk cId="4209775666" sldId="344"/>
            <ac:spMk id="5" creationId="{00000000-0000-0000-0000-000000000000}"/>
          </ac:spMkLst>
        </pc:spChg>
        <pc:spChg chg="mod">
          <ac:chgData name="Ashu Jauhari" userId="8708f59b6908328d" providerId="LiveId" clId="{21B0AA30-CCD9-2F40-9971-E4576BCD0160}" dt="2021-05-11T06:42:43.390" v="1687" actId="207"/>
          <ac:spMkLst>
            <pc:docMk/>
            <pc:sldMk cId="4209775666" sldId="344"/>
            <ac:spMk id="7" creationId="{00000000-0000-0000-0000-000000000000}"/>
          </ac:spMkLst>
        </pc:spChg>
      </pc:sldChg>
      <pc:sldChg chg="add del">
        <pc:chgData name="Ashu Jauhari" userId="8708f59b6908328d" providerId="LiveId" clId="{21B0AA30-CCD9-2F40-9971-E4576BCD0160}" dt="2021-05-11T06:35:41.152" v="1649"/>
        <pc:sldMkLst>
          <pc:docMk/>
          <pc:sldMk cId="2173426363" sldId="345"/>
        </pc:sldMkLst>
      </pc:sldChg>
      <pc:sldChg chg="addSp delSp modSp add mod addCm">
        <pc:chgData name="Ashu Jauhari" userId="8708f59b6908328d" providerId="LiveId" clId="{21B0AA30-CCD9-2F40-9971-E4576BCD0160}" dt="2021-05-26T07:29:01.465" v="2451" actId="478"/>
        <pc:sldMkLst>
          <pc:docMk/>
          <pc:sldMk cId="2703328839" sldId="346"/>
        </pc:sldMkLst>
        <pc:spChg chg="mod">
          <ac:chgData name="Ashu Jauhari" userId="8708f59b6908328d" providerId="LiveId" clId="{21B0AA30-CCD9-2F40-9971-E4576BCD0160}" dt="2021-05-26T07:05:12.451" v="2444"/>
          <ac:spMkLst>
            <pc:docMk/>
            <pc:sldMk cId="2703328839" sldId="346"/>
            <ac:spMk id="2" creationId="{00000000-0000-0000-0000-000000000000}"/>
          </ac:spMkLst>
        </pc:spChg>
        <pc:spChg chg="mod">
          <ac:chgData name="Ashu Jauhari" userId="8708f59b6908328d" providerId="LiveId" clId="{21B0AA30-CCD9-2F40-9971-E4576BCD0160}" dt="2021-05-11T06:58:30.435" v="1777" actId="21"/>
          <ac:spMkLst>
            <pc:docMk/>
            <pc:sldMk cId="2703328839" sldId="346"/>
            <ac:spMk id="3" creationId="{00000000-0000-0000-0000-000000000000}"/>
          </ac:spMkLst>
        </pc:spChg>
        <pc:spChg chg="add mod">
          <ac:chgData name="Ashu Jauhari" userId="8708f59b6908328d" providerId="LiveId" clId="{21B0AA30-CCD9-2F40-9971-E4576BCD0160}" dt="2021-05-11T06:58:50.846" v="1781" actId="12"/>
          <ac:spMkLst>
            <pc:docMk/>
            <pc:sldMk cId="2703328839" sldId="346"/>
            <ac:spMk id="4" creationId="{783BBB7D-D41C-DF49-82B3-2FAF5169E41E}"/>
          </ac:spMkLst>
        </pc:spChg>
        <pc:spChg chg="del">
          <ac:chgData name="Ashu Jauhari" userId="8708f59b6908328d" providerId="LiveId" clId="{21B0AA30-CCD9-2F40-9971-E4576BCD0160}" dt="2021-05-26T07:29:01.465" v="2451" actId="478"/>
          <ac:spMkLst>
            <pc:docMk/>
            <pc:sldMk cId="2703328839" sldId="346"/>
            <ac:spMk id="5" creationId="{8953EC75-F836-4B5A-B8B4-6F13D7EBA5BB}"/>
          </ac:spMkLst>
        </pc:spChg>
      </pc:sldChg>
      <pc:sldChg chg="modSp add">
        <pc:chgData name="Ashu Jauhari" userId="8708f59b6908328d" providerId="LiveId" clId="{21B0AA30-CCD9-2F40-9971-E4576BCD0160}" dt="2021-05-26T07:05:12.451" v="2444"/>
        <pc:sldMkLst>
          <pc:docMk/>
          <pc:sldMk cId="850806363" sldId="347"/>
        </pc:sldMkLst>
        <pc:spChg chg="mod">
          <ac:chgData name="Ashu Jauhari" userId="8708f59b6908328d" providerId="LiveId" clId="{21B0AA30-CCD9-2F40-9971-E4576BCD0160}" dt="2021-05-26T07:05:12.451" v="2444"/>
          <ac:spMkLst>
            <pc:docMk/>
            <pc:sldMk cId="850806363" sldId="347"/>
            <ac:spMk id="2" creationId="{00000000-0000-0000-0000-000000000000}"/>
          </ac:spMkLst>
        </pc:spChg>
      </pc:sldChg>
      <pc:sldChg chg="modSp add mod">
        <pc:chgData name="Ashu Jauhari" userId="8708f59b6908328d" providerId="LiveId" clId="{21B0AA30-CCD9-2F40-9971-E4576BCD0160}" dt="2021-05-26T07:05:12.451" v="2444"/>
        <pc:sldMkLst>
          <pc:docMk/>
          <pc:sldMk cId="3987124957" sldId="348"/>
        </pc:sldMkLst>
        <pc:spChg chg="mod">
          <ac:chgData name="Ashu Jauhari" userId="8708f59b6908328d" providerId="LiveId" clId="{21B0AA30-CCD9-2F40-9971-E4576BCD0160}" dt="2021-05-26T07:05:12.451" v="2444"/>
          <ac:spMkLst>
            <pc:docMk/>
            <pc:sldMk cId="3987124957" sldId="348"/>
            <ac:spMk id="2" creationId="{00000000-0000-0000-0000-000000000000}"/>
          </ac:spMkLst>
        </pc:spChg>
        <pc:spChg chg="mod">
          <ac:chgData name="Ashu Jauhari" userId="8708f59b6908328d" providerId="LiveId" clId="{21B0AA30-CCD9-2F40-9971-E4576BCD0160}" dt="2021-05-11T06:46:10.965" v="1693" actId="139"/>
          <ac:spMkLst>
            <pc:docMk/>
            <pc:sldMk cId="3987124957" sldId="348"/>
            <ac:spMk id="3" creationId="{00000000-0000-0000-0000-000000000000}"/>
          </ac:spMkLst>
        </pc:spChg>
      </pc:sldChg>
      <pc:sldChg chg="addSp modSp add modNotes">
        <pc:chgData name="Ashu Jauhari" userId="8708f59b6908328d" providerId="LiveId" clId="{21B0AA30-CCD9-2F40-9971-E4576BCD0160}" dt="2021-05-26T07:05:12.451" v="2444"/>
        <pc:sldMkLst>
          <pc:docMk/>
          <pc:sldMk cId="3445487387" sldId="349"/>
        </pc:sldMkLst>
        <pc:spChg chg="mod">
          <ac:chgData name="Ashu Jauhari" userId="8708f59b6908328d" providerId="LiveId" clId="{21B0AA30-CCD9-2F40-9971-E4576BCD0160}" dt="2021-05-26T07:05:12.451" v="2444"/>
          <ac:spMkLst>
            <pc:docMk/>
            <pc:sldMk cId="3445487387" sldId="349"/>
            <ac:spMk id="2" creationId="{00000000-0000-0000-0000-000000000000}"/>
          </ac:spMkLst>
        </pc:spChg>
        <pc:spChg chg="mod">
          <ac:chgData name="Ashu Jauhari" userId="8708f59b6908328d" providerId="LiveId" clId="{21B0AA30-CCD9-2F40-9971-E4576BCD0160}" dt="2021-05-11T06:55:24.772" v="1774" actId="21"/>
          <ac:spMkLst>
            <pc:docMk/>
            <pc:sldMk cId="3445487387" sldId="349"/>
            <ac:spMk id="3" creationId="{00000000-0000-0000-0000-000000000000}"/>
          </ac:spMkLst>
        </pc:spChg>
        <pc:spChg chg="add mod">
          <ac:chgData name="Ashu Jauhari" userId="8708f59b6908328d" providerId="LiveId" clId="{21B0AA30-CCD9-2F40-9971-E4576BCD0160}" dt="2021-05-11T06:55:39.989" v="1776"/>
          <ac:spMkLst>
            <pc:docMk/>
            <pc:sldMk cId="3445487387" sldId="349"/>
            <ac:spMk id="9" creationId="{DCB57149-521C-3A41-8AD7-BCDD98CA06EB}"/>
          </ac:spMkLst>
        </pc:spChg>
      </pc:sldChg>
      <pc:sldChg chg="modSp add">
        <pc:chgData name="Ashu Jauhari" userId="8708f59b6908328d" providerId="LiveId" clId="{21B0AA30-CCD9-2F40-9971-E4576BCD0160}" dt="2021-05-26T07:05:12.451" v="2444"/>
        <pc:sldMkLst>
          <pc:docMk/>
          <pc:sldMk cId="521146854" sldId="350"/>
        </pc:sldMkLst>
        <pc:spChg chg="mod">
          <ac:chgData name="Ashu Jauhari" userId="8708f59b6908328d" providerId="LiveId" clId="{21B0AA30-CCD9-2F40-9971-E4576BCD0160}" dt="2021-05-26T07:05:12.451" v="2444"/>
          <ac:spMkLst>
            <pc:docMk/>
            <pc:sldMk cId="521146854" sldId="350"/>
            <ac:spMk id="2" creationId="{00000000-0000-0000-0000-000000000000}"/>
          </ac:spMkLst>
        </pc:spChg>
      </pc:sldChg>
      <pc:sldChg chg="modSp add">
        <pc:chgData name="Ashu Jauhari" userId="8708f59b6908328d" providerId="LiveId" clId="{21B0AA30-CCD9-2F40-9971-E4576BCD0160}" dt="2021-05-26T07:05:12.451" v="2444"/>
        <pc:sldMkLst>
          <pc:docMk/>
          <pc:sldMk cId="4078362197" sldId="351"/>
        </pc:sldMkLst>
        <pc:spChg chg="mod">
          <ac:chgData name="Ashu Jauhari" userId="8708f59b6908328d" providerId="LiveId" clId="{21B0AA30-CCD9-2F40-9971-E4576BCD0160}" dt="2021-05-26T07:05:12.451" v="2444"/>
          <ac:spMkLst>
            <pc:docMk/>
            <pc:sldMk cId="4078362197" sldId="351"/>
            <ac:spMk id="2" creationId="{00000000-0000-0000-0000-000000000000}"/>
          </ac:spMkLst>
        </pc:spChg>
      </pc:sldChg>
      <pc:sldChg chg="modSp add">
        <pc:chgData name="Ashu Jauhari" userId="8708f59b6908328d" providerId="LiveId" clId="{21B0AA30-CCD9-2F40-9971-E4576BCD0160}" dt="2021-05-26T07:05:12.451" v="2444"/>
        <pc:sldMkLst>
          <pc:docMk/>
          <pc:sldMk cId="1169725781" sldId="352"/>
        </pc:sldMkLst>
        <pc:spChg chg="mod">
          <ac:chgData name="Ashu Jauhari" userId="8708f59b6908328d" providerId="LiveId" clId="{21B0AA30-CCD9-2F40-9971-E4576BCD0160}" dt="2021-05-26T07:05:12.451" v="2444"/>
          <ac:spMkLst>
            <pc:docMk/>
            <pc:sldMk cId="1169725781" sldId="352"/>
            <ac:spMk id="2" creationId="{00000000-0000-0000-0000-000000000000}"/>
          </ac:spMkLst>
        </pc:spChg>
      </pc:sldChg>
      <pc:sldChg chg="add del">
        <pc:chgData name="Ashu Jauhari" userId="8708f59b6908328d" providerId="LiveId" clId="{21B0AA30-CCD9-2F40-9971-E4576BCD0160}" dt="2021-05-11T06:48:28.783" v="1703"/>
        <pc:sldMkLst>
          <pc:docMk/>
          <pc:sldMk cId="2067378666" sldId="353"/>
        </pc:sldMkLst>
      </pc:sldChg>
      <pc:sldChg chg="modSp add mod">
        <pc:chgData name="Ashu Jauhari" userId="8708f59b6908328d" providerId="LiveId" clId="{21B0AA30-CCD9-2F40-9971-E4576BCD0160}" dt="2021-05-11T06:49:21.609" v="1711" actId="12"/>
        <pc:sldMkLst>
          <pc:docMk/>
          <pc:sldMk cId="2650384276" sldId="353"/>
        </pc:sldMkLst>
        <pc:spChg chg="mod">
          <ac:chgData name="Ashu Jauhari" userId="8708f59b6908328d" providerId="LiveId" clId="{21B0AA30-CCD9-2F40-9971-E4576BCD0160}" dt="2021-05-11T06:48:40.963" v="1709" actId="20577"/>
          <ac:spMkLst>
            <pc:docMk/>
            <pc:sldMk cId="2650384276" sldId="353"/>
            <ac:spMk id="2" creationId="{949791B0-3F3B-3746-83C7-9B4E022DFA0A}"/>
          </ac:spMkLst>
        </pc:spChg>
        <pc:spChg chg="mod">
          <ac:chgData name="Ashu Jauhari" userId="8708f59b6908328d" providerId="LiveId" clId="{21B0AA30-CCD9-2F40-9971-E4576BCD0160}" dt="2021-05-11T06:49:21.609" v="1711" actId="12"/>
          <ac:spMkLst>
            <pc:docMk/>
            <pc:sldMk cId="2650384276" sldId="353"/>
            <ac:spMk id="3" creationId="{B249A227-6BC6-0D4D-8CA3-92B7935E95C1}"/>
          </ac:spMkLst>
        </pc:spChg>
      </pc:sldChg>
      <pc:sldChg chg="modSp new mod">
        <pc:chgData name="Ashu Jauhari" userId="8708f59b6908328d" providerId="LiveId" clId="{21B0AA30-CCD9-2F40-9971-E4576BCD0160}" dt="2021-05-11T06:51:16.024" v="1713" actId="20577"/>
        <pc:sldMkLst>
          <pc:docMk/>
          <pc:sldMk cId="2654701917" sldId="354"/>
        </pc:sldMkLst>
        <pc:spChg chg="mod">
          <ac:chgData name="Ashu Jauhari" userId="8708f59b6908328d" providerId="LiveId" clId="{21B0AA30-CCD9-2F40-9971-E4576BCD0160}" dt="2021-05-11T06:51:16.024" v="1713" actId="20577"/>
          <ac:spMkLst>
            <pc:docMk/>
            <pc:sldMk cId="2654701917" sldId="354"/>
            <ac:spMk id="3" creationId="{945A80C0-F853-2A44-897D-7E83E305EEE3}"/>
          </ac:spMkLst>
        </pc:spChg>
      </pc:sldChg>
      <pc:sldChg chg="addSp modSp add mod">
        <pc:chgData name="Ashu Jauhari" userId="8708f59b6908328d" providerId="LiveId" clId="{21B0AA30-CCD9-2F40-9971-E4576BCD0160}" dt="2021-05-26T07:05:12.451" v="2444"/>
        <pc:sldMkLst>
          <pc:docMk/>
          <pc:sldMk cId="2769673689" sldId="355"/>
        </pc:sldMkLst>
        <pc:spChg chg="mod">
          <ac:chgData name="Ashu Jauhari" userId="8708f59b6908328d" providerId="LiveId" clId="{21B0AA30-CCD9-2F40-9971-E4576BCD0160}" dt="2021-05-26T07:05:12.451" v="2444"/>
          <ac:spMkLst>
            <pc:docMk/>
            <pc:sldMk cId="2769673689" sldId="355"/>
            <ac:spMk id="2" creationId="{00000000-0000-0000-0000-000000000000}"/>
          </ac:spMkLst>
        </pc:spChg>
        <pc:spChg chg="mod">
          <ac:chgData name="Ashu Jauhari" userId="8708f59b6908328d" providerId="LiveId" clId="{21B0AA30-CCD9-2F40-9971-E4576BCD0160}" dt="2021-05-11T06:51:43.408" v="1717" actId="21"/>
          <ac:spMkLst>
            <pc:docMk/>
            <pc:sldMk cId="2769673689" sldId="355"/>
            <ac:spMk id="3" creationId="{00000000-0000-0000-0000-000000000000}"/>
          </ac:spMkLst>
        </pc:spChg>
        <pc:spChg chg="add mod">
          <ac:chgData name="Ashu Jauhari" userId="8708f59b6908328d" providerId="LiveId" clId="{21B0AA30-CCD9-2F40-9971-E4576BCD0160}" dt="2021-05-11T06:52:07.514" v="1720" actId="12"/>
          <ac:spMkLst>
            <pc:docMk/>
            <pc:sldMk cId="2769673689" sldId="355"/>
            <ac:spMk id="4" creationId="{DD6DCC81-48DE-434C-8003-2994B5A5DE4F}"/>
          </ac:spMkLst>
        </pc:spChg>
      </pc:sldChg>
      <pc:sldChg chg="modSp add del mod">
        <pc:chgData name="Ashu Jauhari" userId="8708f59b6908328d" providerId="LiveId" clId="{21B0AA30-CCD9-2F40-9971-E4576BCD0160}" dt="2021-05-11T06:52:17.608" v="1722" actId="2696"/>
        <pc:sldMkLst>
          <pc:docMk/>
          <pc:sldMk cId="1829087993" sldId="356"/>
        </pc:sldMkLst>
        <pc:spChg chg="mod">
          <ac:chgData name="Ashu Jauhari" userId="8708f59b6908328d" providerId="LiveId" clId="{21B0AA30-CCD9-2F40-9971-E4576BCD0160}" dt="2021-05-11T06:52:15.091" v="1721" actId="20577"/>
          <ac:spMkLst>
            <pc:docMk/>
            <pc:sldMk cId="1829087993" sldId="356"/>
            <ac:spMk id="3" creationId="{00000000-0000-0000-0000-000000000000}"/>
          </ac:spMkLst>
        </pc:spChg>
      </pc:sldChg>
      <pc:sldChg chg="addSp modSp add mod ord">
        <pc:chgData name="Ashu Jauhari" userId="8708f59b6908328d" providerId="LiveId" clId="{21B0AA30-CCD9-2F40-9971-E4576BCD0160}" dt="2021-05-26T07:05:12.451" v="2444"/>
        <pc:sldMkLst>
          <pc:docMk/>
          <pc:sldMk cId="1727157005" sldId="357"/>
        </pc:sldMkLst>
        <pc:spChg chg="mod">
          <ac:chgData name="Ashu Jauhari" userId="8708f59b6908328d" providerId="LiveId" clId="{21B0AA30-CCD9-2F40-9971-E4576BCD0160}" dt="2021-05-26T07:05:12.451" v="2444"/>
          <ac:spMkLst>
            <pc:docMk/>
            <pc:sldMk cId="1727157005" sldId="357"/>
            <ac:spMk id="2" creationId="{00000000-0000-0000-0000-000000000000}"/>
          </ac:spMkLst>
        </pc:spChg>
        <pc:spChg chg="mod">
          <ac:chgData name="Ashu Jauhari" userId="8708f59b6908328d" providerId="LiveId" clId="{21B0AA30-CCD9-2F40-9971-E4576BCD0160}" dt="2021-05-11T06:54:39.874" v="1773" actId="20577"/>
          <ac:spMkLst>
            <pc:docMk/>
            <pc:sldMk cId="1727157005" sldId="357"/>
            <ac:spMk id="3" creationId="{00000000-0000-0000-0000-000000000000}"/>
          </ac:spMkLst>
        </pc:spChg>
        <pc:spChg chg="add mod">
          <ac:chgData name="Ashu Jauhari" userId="8708f59b6908328d" providerId="LiveId" clId="{21B0AA30-CCD9-2F40-9971-E4576BCD0160}" dt="2021-05-11T06:52:57.638" v="1766" actId="12"/>
          <ac:spMkLst>
            <pc:docMk/>
            <pc:sldMk cId="1727157005" sldId="357"/>
            <ac:spMk id="4" creationId="{005DB8E7-463C-094C-85A2-84B946B3B4AB}"/>
          </ac:spMkLst>
        </pc:spChg>
      </pc:sldChg>
      <pc:sldChg chg="add del">
        <pc:chgData name="Ashu Jauhari" userId="8708f59b6908328d" providerId="LiveId" clId="{21B0AA30-CCD9-2F40-9971-E4576BCD0160}" dt="2021-05-11T06:53:17.287" v="1768" actId="2696"/>
        <pc:sldMkLst>
          <pc:docMk/>
          <pc:sldMk cId="2257693897" sldId="358"/>
        </pc:sldMkLst>
      </pc:sldChg>
      <pc:sldChg chg="addSp modSp add mod">
        <pc:chgData name="Ashu Jauhari" userId="8708f59b6908328d" providerId="LiveId" clId="{21B0AA30-CCD9-2F40-9971-E4576BCD0160}" dt="2021-05-26T07:05:12.451" v="2444"/>
        <pc:sldMkLst>
          <pc:docMk/>
          <pc:sldMk cId="3198236578" sldId="358"/>
        </pc:sldMkLst>
        <pc:spChg chg="mod">
          <ac:chgData name="Ashu Jauhari" userId="8708f59b6908328d" providerId="LiveId" clId="{21B0AA30-CCD9-2F40-9971-E4576BCD0160}" dt="2021-05-26T07:05:12.451" v="2444"/>
          <ac:spMkLst>
            <pc:docMk/>
            <pc:sldMk cId="3198236578" sldId="358"/>
            <ac:spMk id="2" creationId="{00000000-0000-0000-0000-000000000000}"/>
          </ac:spMkLst>
        </pc:spChg>
        <pc:spChg chg="mod">
          <ac:chgData name="Ashu Jauhari" userId="8708f59b6908328d" providerId="LiveId" clId="{21B0AA30-CCD9-2F40-9971-E4576BCD0160}" dt="2021-05-11T07:00:40.802" v="1785" actId="21"/>
          <ac:spMkLst>
            <pc:docMk/>
            <pc:sldMk cId="3198236578" sldId="358"/>
            <ac:spMk id="3" creationId="{00000000-0000-0000-0000-000000000000}"/>
          </ac:spMkLst>
        </pc:spChg>
        <pc:spChg chg="add mod">
          <ac:chgData name="Ashu Jauhari" userId="8708f59b6908328d" providerId="LiveId" clId="{21B0AA30-CCD9-2F40-9971-E4576BCD0160}" dt="2021-05-11T07:00:54.759" v="1788" actId="12"/>
          <ac:spMkLst>
            <pc:docMk/>
            <pc:sldMk cId="3198236578" sldId="358"/>
            <ac:spMk id="5" creationId="{48FFC9DE-6C07-E447-BD22-0963BC98055A}"/>
          </ac:spMkLst>
        </pc:spChg>
      </pc:sldChg>
      <pc:sldChg chg="add del">
        <pc:chgData name="Ashu Jauhari" userId="8708f59b6908328d" providerId="LiveId" clId="{21B0AA30-CCD9-2F40-9971-E4576BCD0160}" dt="2021-05-11T06:59:24.006" v="1783" actId="2696"/>
        <pc:sldMkLst>
          <pc:docMk/>
          <pc:sldMk cId="4061229824" sldId="358"/>
        </pc:sldMkLst>
      </pc:sldChg>
      <pc:sldChg chg="modSp add">
        <pc:chgData name="Ashu Jauhari" userId="8708f59b6908328d" providerId="LiveId" clId="{21B0AA30-CCD9-2F40-9971-E4576BCD0160}" dt="2021-05-26T07:05:12.451" v="2444"/>
        <pc:sldMkLst>
          <pc:docMk/>
          <pc:sldMk cId="2331365684" sldId="359"/>
        </pc:sldMkLst>
        <pc:spChg chg="mod">
          <ac:chgData name="Ashu Jauhari" userId="8708f59b6908328d" providerId="LiveId" clId="{21B0AA30-CCD9-2F40-9971-E4576BCD0160}" dt="2021-05-26T07:05:12.451" v="2444"/>
          <ac:spMkLst>
            <pc:docMk/>
            <pc:sldMk cId="2331365684" sldId="359"/>
            <ac:spMk id="2" creationId="{00000000-0000-0000-0000-000000000000}"/>
          </ac:spMkLst>
        </pc:spChg>
      </pc:sldChg>
      <pc:sldChg chg="addSp delSp modSp add mod modClrScheme chgLayout">
        <pc:chgData name="Ashu Jauhari" userId="8708f59b6908328d" providerId="LiveId" clId="{21B0AA30-CCD9-2F40-9971-E4576BCD0160}" dt="2021-05-11T07:32:02.633" v="2222" actId="1076"/>
        <pc:sldMkLst>
          <pc:docMk/>
          <pc:sldMk cId="3315617609" sldId="360"/>
        </pc:sldMkLst>
        <pc:spChg chg="mod ord">
          <ac:chgData name="Ashu Jauhari" userId="8708f59b6908328d" providerId="LiveId" clId="{21B0AA30-CCD9-2F40-9971-E4576BCD0160}" dt="2021-05-11T07:31:28.503" v="2209" actId="20577"/>
          <ac:spMkLst>
            <pc:docMk/>
            <pc:sldMk cId="3315617609" sldId="360"/>
            <ac:spMk id="2" creationId="{949791B0-3F3B-3746-83C7-9B4E022DFA0A}"/>
          </ac:spMkLst>
        </pc:spChg>
        <pc:spChg chg="add del mod">
          <ac:chgData name="Ashu Jauhari" userId="8708f59b6908328d" providerId="LiveId" clId="{21B0AA30-CCD9-2F40-9971-E4576BCD0160}" dt="2021-05-11T07:01:57.326" v="1816"/>
          <ac:spMkLst>
            <pc:docMk/>
            <pc:sldMk cId="3315617609" sldId="360"/>
            <ac:spMk id="4" creationId="{E2EF0436-835A-8B40-9041-1F2D2F50F6F6}"/>
          </ac:spMkLst>
        </pc:spChg>
        <pc:spChg chg="add mod ord">
          <ac:chgData name="Ashu Jauhari" userId="8708f59b6908328d" providerId="LiveId" clId="{21B0AA30-CCD9-2F40-9971-E4576BCD0160}" dt="2021-05-11T07:31:43.650" v="2219" actId="20577"/>
          <ac:spMkLst>
            <pc:docMk/>
            <pc:sldMk cId="3315617609" sldId="360"/>
            <ac:spMk id="5" creationId="{2AAF75DA-7158-9445-9DC0-1751F9114B08}"/>
          </ac:spMkLst>
        </pc:spChg>
        <pc:picChg chg="add mod">
          <ac:chgData name="Ashu Jauhari" userId="8708f59b6908328d" providerId="LiveId" clId="{21B0AA30-CCD9-2F40-9971-E4576BCD0160}" dt="2021-05-11T07:32:02.633" v="2222" actId="1076"/>
          <ac:picMkLst>
            <pc:docMk/>
            <pc:sldMk cId="3315617609" sldId="360"/>
            <ac:picMk id="6" creationId="{B0945EEE-D9B3-9E4B-A56E-90E996D783E9}"/>
          </ac:picMkLst>
        </pc:picChg>
      </pc:sldChg>
      <pc:sldChg chg="addSp modSp add mod modClrScheme chgLayout">
        <pc:chgData name="Ashu Jauhari" userId="8708f59b6908328d" providerId="LiveId" clId="{21B0AA30-CCD9-2F40-9971-E4576BCD0160}" dt="2021-05-11T07:10:07.212" v="1844" actId="207"/>
        <pc:sldMkLst>
          <pc:docMk/>
          <pc:sldMk cId="1654998809" sldId="361"/>
        </pc:sldMkLst>
        <pc:spChg chg="mod ord">
          <ac:chgData name="Ashu Jauhari" userId="8708f59b6908328d" providerId="LiveId" clId="{21B0AA30-CCD9-2F40-9971-E4576BCD0160}" dt="2021-05-11T07:08:31.423" v="1836" actId="700"/>
          <ac:spMkLst>
            <pc:docMk/>
            <pc:sldMk cId="1654998809" sldId="361"/>
            <ac:spMk id="2" creationId="{949791B0-3F3B-3746-83C7-9B4E022DFA0A}"/>
          </ac:spMkLst>
        </pc:spChg>
        <pc:spChg chg="add mod ord">
          <ac:chgData name="Ashu Jauhari" userId="8708f59b6908328d" providerId="LiveId" clId="{21B0AA30-CCD9-2F40-9971-E4576BCD0160}" dt="2021-05-11T07:10:07.212" v="1844" actId="207"/>
          <ac:spMkLst>
            <pc:docMk/>
            <pc:sldMk cId="1654998809" sldId="361"/>
            <ac:spMk id="4" creationId="{163AB814-BDF0-7F4C-AD39-C920FB352326}"/>
          </ac:spMkLst>
        </pc:spChg>
      </pc:sldChg>
      <pc:sldChg chg="addSp modSp new mod">
        <pc:chgData name="Ashu Jauhari" userId="8708f59b6908328d" providerId="LiveId" clId="{21B0AA30-CCD9-2F40-9971-E4576BCD0160}" dt="2021-05-11T07:20:48.218" v="1891" actId="20577"/>
        <pc:sldMkLst>
          <pc:docMk/>
          <pc:sldMk cId="484527903" sldId="362"/>
        </pc:sldMkLst>
        <pc:spChg chg="mod">
          <ac:chgData name="Ashu Jauhari" userId="8708f59b6908328d" providerId="LiveId" clId="{21B0AA30-CCD9-2F40-9971-E4576BCD0160}" dt="2021-05-11T07:20:48.218" v="1891" actId="20577"/>
          <ac:spMkLst>
            <pc:docMk/>
            <pc:sldMk cId="484527903" sldId="362"/>
            <ac:spMk id="2" creationId="{DDDC4F84-C44B-AD4D-9FE7-E75BDC20FC67}"/>
          </ac:spMkLst>
        </pc:spChg>
        <pc:picChg chg="add mod">
          <ac:chgData name="Ashu Jauhari" userId="8708f59b6908328d" providerId="LiveId" clId="{21B0AA30-CCD9-2F40-9971-E4576BCD0160}" dt="2021-05-11T07:19:54.878" v="1861" actId="1076"/>
          <ac:picMkLst>
            <pc:docMk/>
            <pc:sldMk cId="484527903" sldId="362"/>
            <ac:picMk id="4" creationId="{148C1DA8-3D8F-2A4B-9A9F-3C243E3903A6}"/>
          </ac:picMkLst>
        </pc:picChg>
        <pc:picChg chg="add mod">
          <ac:chgData name="Ashu Jauhari" userId="8708f59b6908328d" providerId="LiveId" clId="{21B0AA30-CCD9-2F40-9971-E4576BCD0160}" dt="2021-05-11T07:20:05.906" v="1865" actId="1076"/>
          <ac:picMkLst>
            <pc:docMk/>
            <pc:sldMk cId="484527903" sldId="362"/>
            <ac:picMk id="5" creationId="{0E2E7CA4-0460-044B-A27C-6CAF9869B6B9}"/>
          </ac:picMkLst>
        </pc:picChg>
        <pc:picChg chg="add mod modCrop">
          <ac:chgData name="Ashu Jauhari" userId="8708f59b6908328d" providerId="LiveId" clId="{21B0AA30-CCD9-2F40-9971-E4576BCD0160}" dt="2021-05-11T07:20:31.660" v="1881" actId="732"/>
          <ac:picMkLst>
            <pc:docMk/>
            <pc:sldMk cId="484527903" sldId="362"/>
            <ac:picMk id="6" creationId="{632C9F0A-81EB-754A-BFE4-DC6B522C1403}"/>
          </ac:picMkLst>
        </pc:picChg>
      </pc:sldChg>
      <pc:sldChg chg="add del">
        <pc:chgData name="Ashu Jauhari" userId="8708f59b6908328d" providerId="LiveId" clId="{21B0AA30-CCD9-2F40-9971-E4576BCD0160}" dt="2021-05-11T07:21:45.648" v="1893"/>
        <pc:sldMkLst>
          <pc:docMk/>
          <pc:sldMk cId="1006960732" sldId="363"/>
        </pc:sldMkLst>
      </pc:sldChg>
      <pc:sldChg chg="modSp new mod">
        <pc:chgData name="Ashu Jauhari" userId="8708f59b6908328d" providerId="LiveId" clId="{21B0AA30-CCD9-2F40-9971-E4576BCD0160}" dt="2021-05-11T07:22:26.640" v="1918" actId="20577"/>
        <pc:sldMkLst>
          <pc:docMk/>
          <pc:sldMk cId="3879958198" sldId="363"/>
        </pc:sldMkLst>
        <pc:spChg chg="mod">
          <ac:chgData name="Ashu Jauhari" userId="8708f59b6908328d" providerId="LiveId" clId="{21B0AA30-CCD9-2F40-9971-E4576BCD0160}" dt="2021-05-11T07:22:26.640" v="1918" actId="20577"/>
          <ac:spMkLst>
            <pc:docMk/>
            <pc:sldMk cId="3879958198" sldId="363"/>
            <ac:spMk id="2" creationId="{5DABA7B3-6769-624C-9F17-8CAC083E26FF}"/>
          </ac:spMkLst>
        </pc:spChg>
        <pc:spChg chg="mod">
          <ac:chgData name="Ashu Jauhari" userId="8708f59b6908328d" providerId="LiveId" clId="{21B0AA30-CCD9-2F40-9971-E4576BCD0160}" dt="2021-05-11T07:22:14.232" v="1895"/>
          <ac:spMkLst>
            <pc:docMk/>
            <pc:sldMk cId="3879958198" sldId="363"/>
            <ac:spMk id="3" creationId="{A62C10E7-7E8C-A742-AA24-831C633CFC85}"/>
          </ac:spMkLst>
        </pc:spChg>
      </pc:sldChg>
      <pc:sldChg chg="modSp add mod">
        <pc:chgData name="Ashu Jauhari" userId="8708f59b6908328d" providerId="LiveId" clId="{21B0AA30-CCD9-2F40-9971-E4576BCD0160}" dt="2021-05-11T07:23:40.760" v="1969" actId="20577"/>
        <pc:sldMkLst>
          <pc:docMk/>
          <pc:sldMk cId="305115867" sldId="364"/>
        </pc:sldMkLst>
        <pc:spChg chg="mod">
          <ac:chgData name="Ashu Jauhari" userId="8708f59b6908328d" providerId="LiveId" clId="{21B0AA30-CCD9-2F40-9971-E4576BCD0160}" dt="2021-05-11T07:23:05.904" v="1947" actId="20577"/>
          <ac:spMkLst>
            <pc:docMk/>
            <pc:sldMk cId="305115867" sldId="364"/>
            <ac:spMk id="2" creationId="{5DABA7B3-6769-624C-9F17-8CAC083E26FF}"/>
          </ac:spMkLst>
        </pc:spChg>
        <pc:spChg chg="mod">
          <ac:chgData name="Ashu Jauhari" userId="8708f59b6908328d" providerId="LiveId" clId="{21B0AA30-CCD9-2F40-9971-E4576BCD0160}" dt="2021-05-11T07:23:40.760" v="1969" actId="20577"/>
          <ac:spMkLst>
            <pc:docMk/>
            <pc:sldMk cId="305115867" sldId="364"/>
            <ac:spMk id="3" creationId="{A62C10E7-7E8C-A742-AA24-831C633CFC85}"/>
          </ac:spMkLst>
        </pc:spChg>
      </pc:sldChg>
      <pc:sldChg chg="add del">
        <pc:chgData name="Ashu Jauhari" userId="8708f59b6908328d" providerId="LiveId" clId="{21B0AA30-CCD9-2F40-9971-E4576BCD0160}" dt="2021-05-11T07:21:45.648" v="1893"/>
        <pc:sldMkLst>
          <pc:docMk/>
          <pc:sldMk cId="2181265813" sldId="364"/>
        </pc:sldMkLst>
      </pc:sldChg>
      <pc:sldChg chg="add del">
        <pc:chgData name="Ashu Jauhari" userId="8708f59b6908328d" providerId="LiveId" clId="{21B0AA30-CCD9-2F40-9971-E4576BCD0160}" dt="2021-05-11T07:21:45.648" v="1893"/>
        <pc:sldMkLst>
          <pc:docMk/>
          <pc:sldMk cId="1644224058" sldId="365"/>
        </pc:sldMkLst>
      </pc:sldChg>
      <pc:sldChg chg="add ord">
        <pc:chgData name="Ashu Jauhari" userId="8708f59b6908328d" providerId="LiveId" clId="{21B0AA30-CCD9-2F40-9971-E4576BCD0160}" dt="2021-05-11T07:23:14.655" v="1949" actId="20578"/>
        <pc:sldMkLst>
          <pc:docMk/>
          <pc:sldMk cId="3674057130" sldId="365"/>
        </pc:sldMkLst>
      </pc:sldChg>
      <pc:sldChg chg="add del">
        <pc:chgData name="Ashu Jauhari" userId="8708f59b6908328d" providerId="LiveId" clId="{21B0AA30-CCD9-2F40-9971-E4576BCD0160}" dt="2021-05-11T07:21:45.648" v="1893"/>
        <pc:sldMkLst>
          <pc:docMk/>
          <pc:sldMk cId="464880320" sldId="366"/>
        </pc:sldMkLst>
      </pc:sldChg>
      <pc:sldChg chg="addSp modSp new mod modAnim">
        <pc:chgData name="Ashu Jauhari" userId="8708f59b6908328d" providerId="LiveId" clId="{21B0AA30-CCD9-2F40-9971-E4576BCD0160}" dt="2021-05-11T07:26:32.097" v="2001" actId="1076"/>
        <pc:sldMkLst>
          <pc:docMk/>
          <pc:sldMk cId="2144586032" sldId="366"/>
        </pc:sldMkLst>
        <pc:spChg chg="mod">
          <ac:chgData name="Ashu Jauhari" userId="8708f59b6908328d" providerId="LiveId" clId="{21B0AA30-CCD9-2F40-9971-E4576BCD0160}" dt="2021-05-11T07:24:20.571" v="1989" actId="20577"/>
          <ac:spMkLst>
            <pc:docMk/>
            <pc:sldMk cId="2144586032" sldId="366"/>
            <ac:spMk id="2" creationId="{6155A2A5-92B3-EF4C-A8B2-4BE4E0397A3F}"/>
          </ac:spMkLst>
        </pc:spChg>
        <pc:picChg chg="add mod">
          <ac:chgData name="Ashu Jauhari" userId="8708f59b6908328d" providerId="LiveId" clId="{21B0AA30-CCD9-2F40-9971-E4576BCD0160}" dt="2021-05-11T07:26:21.507" v="1998" actId="1076"/>
          <ac:picMkLst>
            <pc:docMk/>
            <pc:sldMk cId="2144586032" sldId="366"/>
            <ac:picMk id="4" creationId="{36AA8EF1-F51A-8D46-844E-1166EC6F6821}"/>
          </ac:picMkLst>
        </pc:picChg>
        <pc:picChg chg="add mod">
          <ac:chgData name="Ashu Jauhari" userId="8708f59b6908328d" providerId="LiveId" clId="{21B0AA30-CCD9-2F40-9971-E4576BCD0160}" dt="2021-05-11T07:26:32.097" v="2001" actId="1076"/>
          <ac:picMkLst>
            <pc:docMk/>
            <pc:sldMk cId="2144586032" sldId="366"/>
            <ac:picMk id="5" creationId="{D96608B0-5B5A-C947-86EE-C4A20C28ED6E}"/>
          </ac:picMkLst>
        </pc:picChg>
      </pc:sldChg>
      <pc:sldChg chg="addSp delSp modSp new mod">
        <pc:chgData name="Ashu Jauhari" userId="8708f59b6908328d" providerId="LiveId" clId="{21B0AA30-CCD9-2F40-9971-E4576BCD0160}" dt="2021-05-11T07:28:58.456" v="2196" actId="14100"/>
        <pc:sldMkLst>
          <pc:docMk/>
          <pc:sldMk cId="1394229923" sldId="367"/>
        </pc:sldMkLst>
        <pc:spChg chg="del">
          <ac:chgData name="Ashu Jauhari" userId="8708f59b6908328d" providerId="LiveId" clId="{21B0AA30-CCD9-2F40-9971-E4576BCD0160}" dt="2021-05-11T07:27:06.260" v="2006" actId="478"/>
          <ac:spMkLst>
            <pc:docMk/>
            <pc:sldMk cId="1394229923" sldId="367"/>
            <ac:spMk id="2" creationId="{263B4F0C-9145-B24A-91FD-57C6AAAA131A}"/>
          </ac:spMkLst>
        </pc:spChg>
        <pc:spChg chg="del">
          <ac:chgData name="Ashu Jauhari" userId="8708f59b6908328d" providerId="LiveId" clId="{21B0AA30-CCD9-2F40-9971-E4576BCD0160}" dt="2021-05-11T07:26:49.172" v="2004" actId="478"/>
          <ac:spMkLst>
            <pc:docMk/>
            <pc:sldMk cId="1394229923" sldId="367"/>
            <ac:spMk id="3" creationId="{4C9CE1DC-EFD8-7A4C-BC06-FADAF14B079C}"/>
          </ac:spMkLst>
        </pc:spChg>
        <pc:spChg chg="add mod">
          <ac:chgData name="Ashu Jauhari" userId="8708f59b6908328d" providerId="LiveId" clId="{21B0AA30-CCD9-2F40-9971-E4576BCD0160}" dt="2021-05-11T07:28:16.357" v="2142" actId="1035"/>
          <ac:spMkLst>
            <pc:docMk/>
            <pc:sldMk cId="1394229923" sldId="367"/>
            <ac:spMk id="4" creationId="{F7180E7A-5A54-AF4C-932F-45BDE7ED5B2F}"/>
          </ac:spMkLst>
        </pc:spChg>
        <pc:spChg chg="add mod">
          <ac:chgData name="Ashu Jauhari" userId="8708f59b6908328d" providerId="LiveId" clId="{21B0AA30-CCD9-2F40-9971-E4576BCD0160}" dt="2021-05-11T07:28:25.449" v="2153" actId="20577"/>
          <ac:spMkLst>
            <pc:docMk/>
            <pc:sldMk cId="1394229923" sldId="367"/>
            <ac:spMk id="5" creationId="{46AEC33E-3C48-BD43-AA8C-D05FF4DFB6C0}"/>
          </ac:spMkLst>
        </pc:spChg>
        <pc:spChg chg="add mod">
          <ac:chgData name="Ashu Jauhari" userId="8708f59b6908328d" providerId="LiveId" clId="{21B0AA30-CCD9-2F40-9971-E4576BCD0160}" dt="2021-05-11T07:28:58.456" v="2196" actId="14100"/>
          <ac:spMkLst>
            <pc:docMk/>
            <pc:sldMk cId="1394229923" sldId="367"/>
            <ac:spMk id="7" creationId="{ED3F1340-1E41-494B-A05E-905ABB1CF044}"/>
          </ac:spMkLst>
        </pc:spChg>
        <pc:picChg chg="add mod">
          <ac:chgData name="Ashu Jauhari" userId="8708f59b6908328d" providerId="LiveId" clId="{21B0AA30-CCD9-2F40-9971-E4576BCD0160}" dt="2021-05-11T07:28:45.770" v="2194" actId="1076"/>
          <ac:picMkLst>
            <pc:docMk/>
            <pc:sldMk cId="1394229923" sldId="367"/>
            <ac:picMk id="6" creationId="{0A7434CD-111F-CA45-88D2-3F301231E9D8}"/>
          </ac:picMkLst>
        </pc:picChg>
        <pc:picChg chg="add mod">
          <ac:chgData name="Ashu Jauhari" userId="8708f59b6908328d" providerId="LiveId" clId="{21B0AA30-CCD9-2F40-9971-E4576BCD0160}" dt="2021-05-11T07:28:28.348" v="2154" actId="1076"/>
          <ac:picMkLst>
            <pc:docMk/>
            <pc:sldMk cId="1394229923" sldId="367"/>
            <ac:picMk id="8" creationId="{F391FE87-4039-3D44-870E-630E142188B6}"/>
          </ac:picMkLst>
        </pc:picChg>
        <pc:picChg chg="add mod">
          <ac:chgData name="Ashu Jauhari" userId="8708f59b6908328d" providerId="LiveId" clId="{21B0AA30-CCD9-2F40-9971-E4576BCD0160}" dt="2021-05-11T07:28:31.685" v="2156" actId="1076"/>
          <ac:picMkLst>
            <pc:docMk/>
            <pc:sldMk cId="1394229923" sldId="367"/>
            <ac:picMk id="9" creationId="{B137C235-3C95-5344-AC44-2D5C36B5824D}"/>
          </ac:picMkLst>
        </pc:picChg>
        <pc:cxnChg chg="add mod">
          <ac:chgData name="Ashu Jauhari" userId="8708f59b6908328d" providerId="LiveId" clId="{21B0AA30-CCD9-2F40-9971-E4576BCD0160}" dt="2021-05-11T07:28:16.357" v="2142" actId="1035"/>
          <ac:cxnSpMkLst>
            <pc:docMk/>
            <pc:sldMk cId="1394229923" sldId="367"/>
            <ac:cxnSpMk id="10" creationId="{087CBE4C-7EDD-554E-B20C-FE1F179858F1}"/>
          </ac:cxnSpMkLst>
        </pc:cxnChg>
        <pc:cxnChg chg="add mod">
          <ac:chgData name="Ashu Jauhari" userId="8708f59b6908328d" providerId="LiveId" clId="{21B0AA30-CCD9-2F40-9971-E4576BCD0160}" dt="2021-05-11T07:28:16.357" v="2142" actId="1035"/>
          <ac:cxnSpMkLst>
            <pc:docMk/>
            <pc:sldMk cId="1394229923" sldId="367"/>
            <ac:cxnSpMk id="11" creationId="{BB35FF63-A037-9546-9A8C-7E1E30A0B031}"/>
          </ac:cxnSpMkLst>
        </pc:cxnChg>
      </pc:sldChg>
      <pc:sldChg chg="addSp modSp new del mod">
        <pc:chgData name="Ashu Jauhari" userId="8708f59b6908328d" providerId="LiveId" clId="{21B0AA30-CCD9-2F40-9971-E4576BCD0160}" dt="2021-05-11T07:26:41.522" v="2002" actId="2696"/>
        <pc:sldMkLst>
          <pc:docMk/>
          <pc:sldMk cId="1733118524" sldId="367"/>
        </pc:sldMkLst>
        <pc:spChg chg="add mod">
          <ac:chgData name="Ashu Jauhari" userId="8708f59b6908328d" providerId="LiveId" clId="{21B0AA30-CCD9-2F40-9971-E4576BCD0160}" dt="2021-05-11T07:25:46.434" v="1996" actId="1076"/>
          <ac:spMkLst>
            <pc:docMk/>
            <pc:sldMk cId="1733118524" sldId="367"/>
            <ac:spMk id="4" creationId="{5A0802EF-5D84-884B-A038-D8C73BB376F7}"/>
          </ac:spMkLst>
        </pc:spChg>
        <pc:spChg chg="add mod">
          <ac:chgData name="Ashu Jauhari" userId="8708f59b6908328d" providerId="LiveId" clId="{21B0AA30-CCD9-2F40-9971-E4576BCD0160}" dt="2021-05-11T07:25:46.434" v="1996" actId="1076"/>
          <ac:spMkLst>
            <pc:docMk/>
            <pc:sldMk cId="1733118524" sldId="367"/>
            <ac:spMk id="6" creationId="{A0F1215E-8D6E-B747-85F2-C1F4C40650A1}"/>
          </ac:spMkLst>
        </pc:spChg>
        <pc:picChg chg="add mod">
          <ac:chgData name="Ashu Jauhari" userId="8708f59b6908328d" providerId="LiveId" clId="{21B0AA30-CCD9-2F40-9971-E4576BCD0160}" dt="2021-05-11T07:25:46.434" v="1996" actId="1076"/>
          <ac:picMkLst>
            <pc:docMk/>
            <pc:sldMk cId="1733118524" sldId="367"/>
            <ac:picMk id="5" creationId="{1A9DC5EF-A33C-D34F-A6DD-DA0390738B8A}"/>
          </ac:picMkLst>
        </pc:picChg>
        <pc:picChg chg="add mod">
          <ac:chgData name="Ashu Jauhari" userId="8708f59b6908328d" providerId="LiveId" clId="{21B0AA30-CCD9-2F40-9971-E4576BCD0160}" dt="2021-05-11T07:25:46.434" v="1996" actId="1076"/>
          <ac:picMkLst>
            <pc:docMk/>
            <pc:sldMk cId="1733118524" sldId="367"/>
            <ac:picMk id="7" creationId="{5070F901-0383-6C4B-8CDA-8109AF0BC90C}"/>
          </ac:picMkLst>
        </pc:picChg>
        <pc:picChg chg="add mod">
          <ac:chgData name="Ashu Jauhari" userId="8708f59b6908328d" providerId="LiveId" clId="{21B0AA30-CCD9-2F40-9971-E4576BCD0160}" dt="2021-05-11T07:25:46.434" v="1996" actId="1076"/>
          <ac:picMkLst>
            <pc:docMk/>
            <pc:sldMk cId="1733118524" sldId="367"/>
            <ac:picMk id="8" creationId="{95B13805-4223-474F-9B09-1DEEC58121B0}"/>
          </ac:picMkLst>
        </pc:picChg>
        <pc:cxnChg chg="add mod">
          <ac:chgData name="Ashu Jauhari" userId="8708f59b6908328d" providerId="LiveId" clId="{21B0AA30-CCD9-2F40-9971-E4576BCD0160}" dt="2021-05-11T07:25:46.434" v="1996" actId="1076"/>
          <ac:cxnSpMkLst>
            <pc:docMk/>
            <pc:sldMk cId="1733118524" sldId="367"/>
            <ac:cxnSpMk id="9" creationId="{2EF5F45A-AD40-A541-BB13-37354409D029}"/>
          </ac:cxnSpMkLst>
        </pc:cxnChg>
        <pc:cxnChg chg="add mod">
          <ac:chgData name="Ashu Jauhari" userId="8708f59b6908328d" providerId="LiveId" clId="{21B0AA30-CCD9-2F40-9971-E4576BCD0160}" dt="2021-05-11T07:25:46.434" v="1996" actId="1076"/>
          <ac:cxnSpMkLst>
            <pc:docMk/>
            <pc:sldMk cId="1733118524" sldId="367"/>
            <ac:cxnSpMk id="10" creationId="{E0F0838D-AB1C-6642-A413-A348B781BC6D}"/>
          </ac:cxnSpMkLst>
        </pc:cxnChg>
      </pc:sldChg>
      <pc:sldChg chg="addSp delSp modSp new mod">
        <pc:chgData name="Ashu Jauhari" userId="8708f59b6908328d" providerId="LiveId" clId="{21B0AA30-CCD9-2F40-9971-E4576BCD0160}" dt="2021-05-11T07:33:09.414" v="2249" actId="478"/>
        <pc:sldMkLst>
          <pc:docMk/>
          <pc:sldMk cId="1289303279" sldId="368"/>
        </pc:sldMkLst>
        <pc:spChg chg="mod">
          <ac:chgData name="Ashu Jauhari" userId="8708f59b6908328d" providerId="LiveId" clId="{21B0AA30-CCD9-2F40-9971-E4576BCD0160}" dt="2021-05-11T07:33:04.703" v="2248" actId="20577"/>
          <ac:spMkLst>
            <pc:docMk/>
            <pc:sldMk cId="1289303279" sldId="368"/>
            <ac:spMk id="2" creationId="{FC3BFCF3-CB38-1342-9B79-D9878C14D4DD}"/>
          </ac:spMkLst>
        </pc:spChg>
        <pc:spChg chg="del">
          <ac:chgData name="Ashu Jauhari" userId="8708f59b6908328d" providerId="LiveId" clId="{21B0AA30-CCD9-2F40-9971-E4576BCD0160}" dt="2021-05-11T07:33:09.414" v="2249" actId="478"/>
          <ac:spMkLst>
            <pc:docMk/>
            <pc:sldMk cId="1289303279" sldId="368"/>
            <ac:spMk id="3" creationId="{D18D8E09-CEB5-7E42-AC7B-6A45DFB63CA4}"/>
          </ac:spMkLst>
        </pc:spChg>
        <pc:picChg chg="add mod">
          <ac:chgData name="Ashu Jauhari" userId="8708f59b6908328d" providerId="LiveId" clId="{21B0AA30-CCD9-2F40-9971-E4576BCD0160}" dt="2021-05-11T07:32:44.956" v="2226" actId="1076"/>
          <ac:picMkLst>
            <pc:docMk/>
            <pc:sldMk cId="1289303279" sldId="368"/>
            <ac:picMk id="4" creationId="{DA95C22E-053F-0D48-961B-EC5B4C6FF09B}"/>
          </ac:picMkLst>
        </pc:picChg>
        <pc:picChg chg="add mod">
          <ac:chgData name="Ashu Jauhari" userId="8708f59b6908328d" providerId="LiveId" clId="{21B0AA30-CCD9-2F40-9971-E4576BCD0160}" dt="2021-05-11T07:32:54.060" v="2229" actId="1076"/>
          <ac:picMkLst>
            <pc:docMk/>
            <pc:sldMk cId="1289303279" sldId="368"/>
            <ac:picMk id="5" creationId="{C3EC2F41-3EEF-2548-8750-717C21C4736D}"/>
          </ac:picMkLst>
        </pc:picChg>
        <pc:picChg chg="add mod">
          <ac:chgData name="Ashu Jauhari" userId="8708f59b6908328d" providerId="LiveId" clId="{21B0AA30-CCD9-2F40-9971-E4576BCD0160}" dt="2021-05-11T07:32:51.199" v="2228" actId="1076"/>
          <ac:picMkLst>
            <pc:docMk/>
            <pc:sldMk cId="1289303279" sldId="368"/>
            <ac:picMk id="6" creationId="{5BB2358C-C0B3-FE41-B82F-C1E83D6F5E2B}"/>
          </ac:picMkLst>
        </pc:picChg>
      </pc:sldChg>
      <pc:sldChg chg="modSp new mod">
        <pc:chgData name="Ashu Jauhari" userId="8708f59b6908328d" providerId="LiveId" clId="{21B0AA30-CCD9-2F40-9971-E4576BCD0160}" dt="2021-05-11T07:37:30.015" v="2271"/>
        <pc:sldMkLst>
          <pc:docMk/>
          <pc:sldMk cId="3292382530" sldId="369"/>
        </pc:sldMkLst>
        <pc:spChg chg="mod">
          <ac:chgData name="Ashu Jauhari" userId="8708f59b6908328d" providerId="LiveId" clId="{21B0AA30-CCD9-2F40-9971-E4576BCD0160}" dt="2021-05-11T07:34:58.900" v="2270" actId="20577"/>
          <ac:spMkLst>
            <pc:docMk/>
            <pc:sldMk cId="3292382530" sldId="369"/>
            <ac:spMk id="2" creationId="{7BEEACC6-F44B-4E47-B78C-B2B20EC1C73E}"/>
          </ac:spMkLst>
        </pc:spChg>
        <pc:spChg chg="mod">
          <ac:chgData name="Ashu Jauhari" userId="8708f59b6908328d" providerId="LiveId" clId="{21B0AA30-CCD9-2F40-9971-E4576BCD0160}" dt="2021-05-11T07:37:30.015" v="2271"/>
          <ac:spMkLst>
            <pc:docMk/>
            <pc:sldMk cId="3292382530" sldId="369"/>
            <ac:spMk id="3" creationId="{5559BED2-548B-914C-98B8-951FC4CFAFE3}"/>
          </ac:spMkLst>
        </pc:spChg>
      </pc:sldChg>
      <pc:sldChg chg="modSp new mod ord">
        <pc:chgData name="Ashu Jauhari" userId="8708f59b6908328d" providerId="LiveId" clId="{21B0AA30-CCD9-2F40-9971-E4576BCD0160}" dt="2021-05-11T09:59:25.749" v="2375" actId="20577"/>
        <pc:sldMkLst>
          <pc:docMk/>
          <pc:sldMk cId="725360224" sldId="370"/>
        </pc:sldMkLst>
        <pc:spChg chg="mod">
          <ac:chgData name="Ashu Jauhari" userId="8708f59b6908328d" providerId="LiveId" clId="{21B0AA30-CCD9-2F40-9971-E4576BCD0160}" dt="2021-05-11T07:45:14.596" v="2357" actId="20577"/>
          <ac:spMkLst>
            <pc:docMk/>
            <pc:sldMk cId="725360224" sldId="370"/>
            <ac:spMk id="2" creationId="{97BC59D3-AFA3-EF42-B86A-F540FE8FFEB3}"/>
          </ac:spMkLst>
        </pc:spChg>
        <pc:spChg chg="mod">
          <ac:chgData name="Ashu Jauhari" userId="8708f59b6908328d" providerId="LiveId" clId="{21B0AA30-CCD9-2F40-9971-E4576BCD0160}" dt="2021-05-11T09:59:25.749" v="2375" actId="20577"/>
          <ac:spMkLst>
            <pc:docMk/>
            <pc:sldMk cId="725360224" sldId="370"/>
            <ac:spMk id="3" creationId="{6D8238E4-A99D-DE46-AF8E-8C9046C11334}"/>
          </ac:spMkLst>
        </pc:spChg>
      </pc:sldChg>
      <pc:sldChg chg="modSp new del mod">
        <pc:chgData name="Ashu Jauhari" userId="8708f59b6908328d" providerId="LiveId" clId="{21B0AA30-CCD9-2F40-9971-E4576BCD0160}" dt="2021-05-11T07:40:41.736" v="2302" actId="2696"/>
        <pc:sldMkLst>
          <pc:docMk/>
          <pc:sldMk cId="3235491796" sldId="370"/>
        </pc:sldMkLst>
        <pc:spChg chg="mod">
          <ac:chgData name="Ashu Jauhari" userId="8708f59b6908328d" providerId="LiveId" clId="{21B0AA30-CCD9-2F40-9971-E4576BCD0160}" dt="2021-05-11T07:37:55.278" v="2300" actId="20577"/>
          <ac:spMkLst>
            <pc:docMk/>
            <pc:sldMk cId="3235491796" sldId="370"/>
            <ac:spMk id="2" creationId="{D3B84F74-587A-E049-9A31-193F31B9A657}"/>
          </ac:spMkLst>
        </pc:spChg>
        <pc:spChg chg="mod">
          <ac:chgData name="Ashu Jauhari" userId="8708f59b6908328d" providerId="LiveId" clId="{21B0AA30-CCD9-2F40-9971-E4576BCD0160}" dt="2021-05-11T07:40:12.916" v="2301"/>
          <ac:spMkLst>
            <pc:docMk/>
            <pc:sldMk cId="3235491796" sldId="370"/>
            <ac:spMk id="3" creationId="{9764339C-76B1-6648-8F1F-84ADB36DDD98}"/>
          </ac:spMkLst>
        </pc:spChg>
      </pc:sldChg>
      <pc:sldMasterChg chg="modSldLayout">
        <pc:chgData name="Ashu Jauhari" userId="8708f59b6908328d" providerId="LiveId" clId="{21B0AA30-CCD9-2F40-9971-E4576BCD0160}" dt="2021-05-26T07:07:52.308" v="2448" actId="20577"/>
        <pc:sldMasterMkLst>
          <pc:docMk/>
          <pc:sldMasterMk cId="0" sldId="2147483680"/>
        </pc:sldMasterMkLst>
        <pc:sldLayoutChg chg="addSp delSp modSp mod">
          <pc:chgData name="Ashu Jauhari" userId="8708f59b6908328d" providerId="LiveId" clId="{21B0AA30-CCD9-2F40-9971-E4576BCD0160}" dt="2021-05-26T07:07:52.308" v="2448" actId="20577"/>
          <pc:sldLayoutMkLst>
            <pc:docMk/>
            <pc:sldMasterMk cId="0" sldId="2147483680"/>
            <pc:sldLayoutMk cId="28982142" sldId="2147483682"/>
          </pc:sldLayoutMkLst>
          <pc:spChg chg="del">
            <ac:chgData name="Ashu Jauhari" userId="8708f59b6908328d" providerId="LiveId" clId="{21B0AA30-CCD9-2F40-9971-E4576BCD0160}" dt="2021-05-26T07:05:12.451" v="2444"/>
            <ac:spMkLst>
              <pc:docMk/>
              <pc:sldMasterMk cId="0" sldId="2147483680"/>
              <pc:sldLayoutMk cId="28982142" sldId="2147483682"/>
              <ac:spMk id="2" creationId="{00000000-0000-0000-0000-000000000000}"/>
            </ac:spMkLst>
          </pc:spChg>
          <pc:spChg chg="mod">
            <ac:chgData name="Ashu Jauhari" userId="8708f59b6908328d" providerId="LiveId" clId="{21B0AA30-CCD9-2F40-9971-E4576BCD0160}" dt="2021-05-26T07:03:00.110" v="2428" actId="20577"/>
            <ac:spMkLst>
              <pc:docMk/>
              <pc:sldMasterMk cId="0" sldId="2147483680"/>
              <pc:sldLayoutMk cId="28982142" sldId="2147483682"/>
              <ac:spMk id="3" creationId="{00000000-0000-0000-0000-000000000000}"/>
            </ac:spMkLst>
          </pc:spChg>
          <pc:spChg chg="mod">
            <ac:chgData name="Ashu Jauhari" userId="8708f59b6908328d" providerId="LiveId" clId="{21B0AA30-CCD9-2F40-9971-E4576BCD0160}" dt="2021-05-26T07:02:52.412" v="2421" actId="20577"/>
            <ac:spMkLst>
              <pc:docMk/>
              <pc:sldMasterMk cId="0" sldId="2147483680"/>
              <pc:sldLayoutMk cId="28982142" sldId="2147483682"/>
              <ac:spMk id="4" creationId="{00000000-0000-0000-0000-000000000000}"/>
            </ac:spMkLst>
          </pc:spChg>
          <pc:spChg chg="mod">
            <ac:chgData name="Ashu Jauhari" userId="8708f59b6908328d" providerId="LiveId" clId="{21B0AA30-CCD9-2F40-9971-E4576BCD0160}" dt="2021-05-26T07:04:17.915" v="2443" actId="20577"/>
            <ac:spMkLst>
              <pc:docMk/>
              <pc:sldMasterMk cId="0" sldId="2147483680"/>
              <pc:sldLayoutMk cId="28982142" sldId="2147483682"/>
              <ac:spMk id="5" creationId="{00000000-0000-0000-0000-000000000000}"/>
            </ac:spMkLst>
          </pc:spChg>
          <pc:spChg chg="mod">
            <ac:chgData name="Ashu Jauhari" userId="8708f59b6908328d" providerId="LiveId" clId="{21B0AA30-CCD9-2F40-9971-E4576BCD0160}" dt="2021-05-26T07:07:52.308" v="2448" actId="20577"/>
            <ac:spMkLst>
              <pc:docMk/>
              <pc:sldMasterMk cId="0" sldId="2147483680"/>
              <pc:sldLayoutMk cId="28982142" sldId="2147483682"/>
              <ac:spMk id="6" creationId="{00000000-0000-0000-0000-000000000000}"/>
            </ac:spMkLst>
          </pc:spChg>
          <pc:spChg chg="add mod">
            <ac:chgData name="Ashu Jauhari" userId="8708f59b6908328d" providerId="LiveId" clId="{21B0AA30-CCD9-2F40-9971-E4576BCD0160}" dt="2021-05-26T07:05:14.345" v="2445"/>
            <ac:spMkLst>
              <pc:docMk/>
              <pc:sldMasterMk cId="0" sldId="2147483680"/>
              <pc:sldLayoutMk cId="28982142" sldId="2147483682"/>
              <ac:spMk id="7" creationId="{621A5E11-8D32-504B-BFCC-DFB3B4FFF75B}"/>
            </ac:spMkLst>
          </pc:spChg>
        </pc:sldLayoutChg>
      </pc:sldMasterChg>
    </pc:docChg>
  </pc:docChgLst>
  <pc:docChgLst>
    <pc:chgData name="Ashu Jauhari" userId="8708f59b6908328d" providerId="Windows Live" clId="Web-{C716C9DE-FECC-4B3D-A09C-44320635767D}"/>
    <pc:docChg chg="addSld delSld modSld">
      <pc:chgData name="Ashu Jauhari" userId="8708f59b6908328d" providerId="Windows Live" clId="Web-{C716C9DE-FECC-4B3D-A09C-44320635767D}" dt="2021-05-26T09:02:45.708" v="28" actId="20577"/>
      <pc:docMkLst>
        <pc:docMk/>
      </pc:docMkLst>
      <pc:sldChg chg="delSp">
        <pc:chgData name="Ashu Jauhari" userId="8708f59b6908328d" providerId="Windows Live" clId="Web-{C716C9DE-FECC-4B3D-A09C-44320635767D}" dt="2021-05-26T08:31:48.317" v="16"/>
        <pc:sldMkLst>
          <pc:docMk/>
          <pc:sldMk cId="3805323734" sldId="336"/>
        </pc:sldMkLst>
        <pc:picChg chg="del">
          <ac:chgData name="Ashu Jauhari" userId="8708f59b6908328d" providerId="Windows Live" clId="Web-{C716C9DE-FECC-4B3D-A09C-44320635767D}" dt="2021-05-26T08:31:48.317" v="16"/>
          <ac:picMkLst>
            <pc:docMk/>
            <pc:sldMk cId="3805323734" sldId="336"/>
            <ac:picMk id="6" creationId="{1B54CD27-0AC0-2945-837E-CE33D67B9084}"/>
          </ac:picMkLst>
        </pc:picChg>
      </pc:sldChg>
      <pc:sldChg chg="delSp modSp">
        <pc:chgData name="Ashu Jauhari" userId="8708f59b6908328d" providerId="Windows Live" clId="Web-{C716C9DE-FECC-4B3D-A09C-44320635767D}" dt="2021-05-26T07:27:15.303" v="3"/>
        <pc:sldMkLst>
          <pc:docMk/>
          <pc:sldMk cId="701468197" sldId="341"/>
        </pc:sldMkLst>
        <pc:spChg chg="del">
          <ac:chgData name="Ashu Jauhari" userId="8708f59b6908328d" providerId="Windows Live" clId="Web-{C716C9DE-FECC-4B3D-A09C-44320635767D}" dt="2021-05-26T07:27:15.303" v="3"/>
          <ac:spMkLst>
            <pc:docMk/>
            <pc:sldMk cId="701468197" sldId="341"/>
            <ac:spMk id="5" creationId="{329BB287-2D4B-4160-87C8-67661C6BE81A}"/>
          </ac:spMkLst>
        </pc:spChg>
        <pc:spChg chg="del">
          <ac:chgData name="Ashu Jauhari" userId="8708f59b6908328d" providerId="Windows Live" clId="Web-{C716C9DE-FECC-4B3D-A09C-44320635767D}" dt="2021-05-26T07:27:15.287" v="2"/>
          <ac:spMkLst>
            <pc:docMk/>
            <pc:sldMk cId="701468197" sldId="341"/>
            <ac:spMk id="6" creationId="{247C86D8-C379-4F36-B0B0-8818AD55410B}"/>
          </ac:spMkLst>
        </pc:spChg>
        <pc:spChg chg="del mod">
          <ac:chgData name="Ashu Jauhari" userId="8708f59b6908328d" providerId="Windows Live" clId="Web-{C716C9DE-FECC-4B3D-A09C-44320635767D}" dt="2021-05-26T07:27:15.271" v="1"/>
          <ac:spMkLst>
            <pc:docMk/>
            <pc:sldMk cId="701468197" sldId="341"/>
            <ac:spMk id="7" creationId="{8F7602AF-6177-4B44-AAF4-3657D1CC4464}"/>
          </ac:spMkLst>
        </pc:spChg>
      </pc:sldChg>
      <pc:sldChg chg="add del">
        <pc:chgData name="Ashu Jauhari" userId="8708f59b6908328d" providerId="Windows Live" clId="Web-{C716C9DE-FECC-4B3D-A09C-44320635767D}" dt="2021-05-26T08:23:47.165" v="5"/>
        <pc:sldMkLst>
          <pc:docMk/>
          <pc:sldMk cId="3445487387" sldId="349"/>
        </pc:sldMkLst>
      </pc:sldChg>
      <pc:sldChg chg="modSp">
        <pc:chgData name="Ashu Jauhari" userId="8708f59b6908328d" providerId="Windows Live" clId="Web-{C716C9DE-FECC-4B3D-A09C-44320635767D}" dt="2021-05-26T08:25:02.589" v="7" actId="14100"/>
        <pc:sldMkLst>
          <pc:docMk/>
          <pc:sldMk cId="4078362197" sldId="351"/>
        </pc:sldMkLst>
        <pc:picChg chg="mod">
          <ac:chgData name="Ashu Jauhari" userId="8708f59b6908328d" providerId="Windows Live" clId="Web-{C716C9DE-FECC-4B3D-A09C-44320635767D}" dt="2021-05-26T08:25:02.589" v="7" actId="14100"/>
          <ac:picMkLst>
            <pc:docMk/>
            <pc:sldMk cId="4078362197" sldId="351"/>
            <ac:picMk id="4" creationId="{00000000-0000-0000-0000-000000000000}"/>
          </ac:picMkLst>
        </pc:picChg>
      </pc:sldChg>
      <pc:sldChg chg="modSp">
        <pc:chgData name="Ashu Jauhari" userId="8708f59b6908328d" providerId="Windows Live" clId="Web-{C716C9DE-FECC-4B3D-A09C-44320635767D}" dt="2021-05-26T09:02:45.708" v="28" actId="20577"/>
        <pc:sldMkLst>
          <pc:docMk/>
          <pc:sldMk cId="3879958198" sldId="363"/>
        </pc:sldMkLst>
        <pc:spChg chg="mod">
          <ac:chgData name="Ashu Jauhari" userId="8708f59b6908328d" providerId="Windows Live" clId="Web-{C716C9DE-FECC-4B3D-A09C-44320635767D}" dt="2021-05-26T09:02:45.708" v="28" actId="20577"/>
          <ac:spMkLst>
            <pc:docMk/>
            <pc:sldMk cId="3879958198" sldId="363"/>
            <ac:spMk id="3" creationId="{A62C10E7-7E8C-A742-AA24-831C633CFC85}"/>
          </ac:spMkLst>
        </pc:spChg>
      </pc:sldChg>
      <pc:sldChg chg="del">
        <pc:chgData name="Ashu Jauhari" userId="8708f59b6908328d" providerId="Windows Live" clId="Web-{C716C9DE-FECC-4B3D-A09C-44320635767D}" dt="2021-05-26T08:33:24.757" v="17"/>
        <pc:sldMkLst>
          <pc:docMk/>
          <pc:sldMk cId="3674057130" sldId="365"/>
        </pc:sldMkLst>
      </pc:sldChg>
      <pc:sldChg chg="addSp delSp modSp del delAnim">
        <pc:chgData name="Ashu Jauhari" userId="8708f59b6908328d" providerId="Windows Live" clId="Web-{C716C9DE-FECC-4B3D-A09C-44320635767D}" dt="2021-05-26T08:40:51.345" v="25"/>
        <pc:sldMkLst>
          <pc:docMk/>
          <pc:sldMk cId="2144586032" sldId="366"/>
        </pc:sldMkLst>
        <pc:spChg chg="mod">
          <ac:chgData name="Ashu Jauhari" userId="8708f59b6908328d" providerId="Windows Live" clId="Web-{C716C9DE-FECC-4B3D-A09C-44320635767D}" dt="2021-05-26T08:40:37.892" v="24" actId="20577"/>
          <ac:spMkLst>
            <pc:docMk/>
            <pc:sldMk cId="2144586032" sldId="366"/>
            <ac:spMk id="3" creationId="{3257494B-39EE-3546-B038-1CB5BED4CD44}"/>
          </ac:spMkLst>
        </pc:spChg>
        <pc:spChg chg="add del mod">
          <ac:chgData name="Ashu Jauhari" userId="8708f59b6908328d" providerId="Windows Live" clId="Web-{C716C9DE-FECC-4B3D-A09C-44320635767D}" dt="2021-05-26T08:40:27.267" v="23"/>
          <ac:spMkLst>
            <pc:docMk/>
            <pc:sldMk cId="2144586032" sldId="366"/>
            <ac:spMk id="6" creationId="{AE533867-F36A-418F-AB50-E96334E17B0D}"/>
          </ac:spMkLst>
        </pc:spChg>
        <pc:picChg chg="del">
          <ac:chgData name="Ashu Jauhari" userId="8708f59b6908328d" providerId="Windows Live" clId="Web-{C716C9DE-FECC-4B3D-A09C-44320635767D}" dt="2021-05-26T08:40:20.548" v="18"/>
          <ac:picMkLst>
            <pc:docMk/>
            <pc:sldMk cId="2144586032" sldId="366"/>
            <ac:picMk id="4" creationId="{36AA8EF1-F51A-8D46-844E-1166EC6F6821}"/>
          </ac:picMkLst>
        </pc:picChg>
        <pc:picChg chg="del">
          <ac:chgData name="Ashu Jauhari" userId="8708f59b6908328d" providerId="Windows Live" clId="Web-{C716C9DE-FECC-4B3D-A09C-44320635767D}" dt="2021-05-26T08:40:24.267" v="19"/>
          <ac:picMkLst>
            <pc:docMk/>
            <pc:sldMk cId="2144586032" sldId="366"/>
            <ac:picMk id="5" creationId="{D96608B0-5B5A-C947-86EE-C4A20C28ED6E}"/>
          </ac:picMkLst>
        </pc:picChg>
      </pc:sldChg>
      <pc:sldChg chg="addSp delSp modSp add del replId">
        <pc:chgData name="Ashu Jauhari" userId="8708f59b6908328d" providerId="Windows Live" clId="Web-{C716C9DE-FECC-4B3D-A09C-44320635767D}" dt="2021-05-26T08:27:18.014" v="15"/>
        <pc:sldMkLst>
          <pc:docMk/>
          <pc:sldMk cId="587393381" sldId="371"/>
        </pc:sldMkLst>
        <pc:spChg chg="mod">
          <ac:chgData name="Ashu Jauhari" userId="8708f59b6908328d" providerId="Windows Live" clId="Web-{C716C9DE-FECC-4B3D-A09C-44320635767D}" dt="2021-05-26T08:27:12.873" v="11" actId="20577"/>
          <ac:spMkLst>
            <pc:docMk/>
            <pc:sldMk cId="587393381" sldId="371"/>
            <ac:spMk id="2" creationId="{00000000-0000-0000-0000-000000000000}"/>
          </ac:spMkLst>
        </pc:spChg>
        <pc:picChg chg="add">
          <ac:chgData name="Ashu Jauhari" userId="8708f59b6908328d" providerId="Windows Live" clId="Web-{C716C9DE-FECC-4B3D-A09C-44320635767D}" dt="2021-05-26T08:27:13.279" v="12"/>
          <ac:picMkLst>
            <pc:docMk/>
            <pc:sldMk cId="587393381" sldId="371"/>
            <ac:picMk id="3" creationId="{FD0C86D8-6D68-41BC-8E38-190153EFC6D9}"/>
          </ac:picMkLst>
        </pc:picChg>
        <pc:picChg chg="del">
          <ac:chgData name="Ashu Jauhari" userId="8708f59b6908328d" providerId="Windows Live" clId="Web-{C716C9DE-FECC-4B3D-A09C-44320635767D}" dt="2021-05-26T08:27:17.998" v="14"/>
          <ac:picMkLst>
            <pc:docMk/>
            <pc:sldMk cId="587393381" sldId="371"/>
            <ac:picMk id="4" creationId="{00000000-0000-0000-0000-000000000000}"/>
          </ac:picMkLst>
        </pc:picChg>
        <pc:picChg chg="add">
          <ac:chgData name="Ashu Jauhari" userId="8708f59b6908328d" providerId="Windows Live" clId="Web-{C716C9DE-FECC-4B3D-A09C-44320635767D}" dt="2021-05-26T08:27:13.576" v="13"/>
          <ac:picMkLst>
            <pc:docMk/>
            <pc:sldMk cId="587393381" sldId="371"/>
            <ac:picMk id="7" creationId="{0C9C25BF-3D91-42F2-8220-ED13170E7BB1}"/>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5-11T12:28:35.594" idx="1">
    <p:pos x="31" y="0"/>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11T12:28:35.594" idx="1">
    <p:pos x="31" y="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39093379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javainterviewpoint.com/use-of-class-forname-in-java/"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www.javainterviewpoint.com/java-static-import/" TargetMode="External"/><Relationship Id="rId5" Type="http://schemas.openxmlformats.org/officeDocument/2006/relationships/hyperlink" Target="http://www.javainterviewpoint.com/use-of-static-keyword-in-java/" TargetMode="External"/><Relationship Id="rId4" Type="http://schemas.openxmlformats.org/officeDocument/2006/relationships/hyperlink" Target="http://www.javainterviewpoint.co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3596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https://docs.oracle.com/cd/A97335_02/apps.102/a83727/jtools5.htm</a:t>
            </a:r>
          </a:p>
        </p:txBody>
      </p:sp>
      <p:sp>
        <p:nvSpPr>
          <p:cNvPr id="4" name="Slide Number Placeholder 3"/>
          <p:cNvSpPr>
            <a:spLocks noGrp="1"/>
          </p:cNvSpPr>
          <p:nvPr>
            <p:ph type="sldNum" sz="quarter" idx="10"/>
          </p:nvPr>
        </p:nvSpPr>
        <p:spPr/>
        <p:txBody>
          <a:bodyPr/>
          <a:lstStyle/>
          <a:p>
            <a:fld id="{6ABBDBB2-46AD-4B78-82BF-EF82FAA9E816}" type="slidenum">
              <a:rPr lang="en-US" smtClean="0"/>
              <a:t>59</a:t>
            </a:fld>
            <a:endParaRPr lang="en-US"/>
          </a:p>
        </p:txBody>
      </p:sp>
    </p:spTree>
    <p:extLst>
      <p:ext uri="{BB962C8B-B14F-4D97-AF65-F5344CB8AC3E}">
        <p14:creationId xmlns:p14="http://schemas.microsoft.com/office/powerpoint/2010/main" val="3676257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9"/>
        <p:cNvGrpSpPr/>
        <p:nvPr/>
      </p:nvGrpSpPr>
      <p:grpSpPr>
        <a:xfrm>
          <a:off x="0" y="0"/>
          <a:ext cx="0" cy="0"/>
          <a:chOff x="0" y="0"/>
          <a:chExt cx="0" cy="0"/>
        </a:xfrm>
      </p:grpSpPr>
      <p:sp>
        <p:nvSpPr>
          <p:cNvPr id="3210" name="Google Shape;3210;g8714a43093_3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1" name="Google Shape;3211;g8714a43093_3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8404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X`</a:t>
            </a:r>
          </a:p>
        </p:txBody>
      </p:sp>
    </p:spTree>
    <p:extLst>
      <p:ext uri="{BB962C8B-B14F-4D97-AF65-F5344CB8AC3E}">
        <p14:creationId xmlns:p14="http://schemas.microsoft.com/office/powerpoint/2010/main" val="1911363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5254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4477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6069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https://docs.oracle.com/javase/tutorial/java/nutsandbolts/datatypes.html</a:t>
            </a:r>
          </a:p>
        </p:txBody>
      </p:sp>
      <p:sp>
        <p:nvSpPr>
          <p:cNvPr id="4" name="Slide Number Placeholder 3"/>
          <p:cNvSpPr>
            <a:spLocks noGrp="1"/>
          </p:cNvSpPr>
          <p:nvPr>
            <p:ph type="sldNum" sz="quarter" idx="10"/>
          </p:nvPr>
        </p:nvSpPr>
        <p:spPr/>
        <p:txBody>
          <a:bodyPr/>
          <a:lstStyle/>
          <a:p>
            <a:fld id="{BD238F37-E550-444A-A499-D2CFCA922062}" type="slidenum">
              <a:rPr lang="en-US" smtClean="0"/>
              <a:t>13</a:t>
            </a:fld>
            <a:endParaRPr lang="en-US"/>
          </a:p>
        </p:txBody>
      </p:sp>
    </p:spTree>
    <p:extLst>
      <p:ext uri="{BB962C8B-B14F-4D97-AF65-F5344CB8AC3E}">
        <p14:creationId xmlns:p14="http://schemas.microsoft.com/office/powerpoint/2010/main" val="2720456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60497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1100" b="1" i="0" u="none" strike="noStrike" cap="none" dirty="0">
                <a:solidFill>
                  <a:srgbClr val="000000"/>
                </a:solidFill>
                <a:effectLst/>
                <a:latin typeface="Arial"/>
                <a:ea typeface="Arial"/>
                <a:cs typeface="Arial"/>
                <a:sym typeface="Arial"/>
              </a:rPr>
              <a:t>How Does the JVM Work?</a:t>
            </a:r>
          </a:p>
          <a:p>
            <a:r>
              <a:rPr lang="en-CA" sz="1100" b="0" i="0" u="none" strike="noStrike" cap="none" dirty="0">
                <a:solidFill>
                  <a:srgbClr val="000000"/>
                </a:solidFill>
                <a:effectLst/>
                <a:latin typeface="Arial"/>
                <a:ea typeface="Arial"/>
                <a:cs typeface="Arial"/>
                <a:sym typeface="Arial"/>
              </a:rPr>
              <a:t>As shown in the above architecture diagram, the JVM is divided into three main subsystems:</a:t>
            </a:r>
          </a:p>
          <a:p>
            <a:r>
              <a:rPr lang="en-CA" sz="1100" b="0" i="0" u="none" strike="noStrike" cap="none" dirty="0" err="1">
                <a:solidFill>
                  <a:srgbClr val="000000"/>
                </a:solidFill>
                <a:effectLst/>
                <a:latin typeface="Arial"/>
                <a:ea typeface="Arial"/>
                <a:cs typeface="Arial"/>
                <a:sym typeface="Arial"/>
              </a:rPr>
              <a:t>ClassLoader</a:t>
            </a:r>
            <a:r>
              <a:rPr lang="en-CA" sz="1100" b="0" i="0" u="none" strike="noStrike" cap="none" dirty="0">
                <a:solidFill>
                  <a:srgbClr val="000000"/>
                </a:solidFill>
                <a:effectLst/>
                <a:latin typeface="Arial"/>
                <a:ea typeface="Arial"/>
                <a:cs typeface="Arial"/>
                <a:sym typeface="Arial"/>
              </a:rPr>
              <a:t> Subsystem</a:t>
            </a:r>
          </a:p>
          <a:p>
            <a:r>
              <a:rPr lang="en-CA" sz="1100" b="0" i="0" u="none" strike="noStrike" cap="none" dirty="0">
                <a:solidFill>
                  <a:srgbClr val="000000"/>
                </a:solidFill>
                <a:effectLst/>
                <a:latin typeface="Arial"/>
                <a:ea typeface="Arial"/>
                <a:cs typeface="Arial"/>
                <a:sym typeface="Arial"/>
              </a:rPr>
              <a:t>Runtime Data Area</a:t>
            </a:r>
          </a:p>
          <a:p>
            <a:r>
              <a:rPr lang="en-CA" sz="1100" b="0" i="0" u="none" strike="noStrike" cap="none" dirty="0">
                <a:solidFill>
                  <a:srgbClr val="000000"/>
                </a:solidFill>
                <a:effectLst/>
                <a:latin typeface="Arial"/>
                <a:ea typeface="Arial"/>
                <a:cs typeface="Arial"/>
                <a:sym typeface="Arial"/>
              </a:rPr>
              <a:t>Execution Engine</a:t>
            </a:r>
          </a:p>
          <a:p>
            <a:r>
              <a:rPr lang="en-CA" sz="1100" b="1" i="0" u="none" strike="noStrike" cap="none" dirty="0">
                <a:solidFill>
                  <a:srgbClr val="000000"/>
                </a:solidFill>
                <a:effectLst/>
                <a:latin typeface="Arial"/>
                <a:ea typeface="Arial"/>
                <a:cs typeface="Arial"/>
                <a:sym typeface="Arial"/>
              </a:rPr>
              <a:t>1. </a:t>
            </a:r>
            <a:r>
              <a:rPr lang="en-CA" sz="1100" b="1" i="0" u="none" strike="noStrike" cap="none" dirty="0" err="1">
                <a:solidFill>
                  <a:srgbClr val="000000"/>
                </a:solidFill>
                <a:effectLst/>
                <a:latin typeface="Arial"/>
                <a:ea typeface="Arial"/>
                <a:cs typeface="Arial"/>
                <a:sym typeface="Arial"/>
              </a:rPr>
              <a:t>ClassLoader</a:t>
            </a:r>
            <a:r>
              <a:rPr lang="en-CA" sz="1100" b="1" i="0" u="none" strike="noStrike" cap="none" dirty="0">
                <a:solidFill>
                  <a:srgbClr val="000000"/>
                </a:solidFill>
                <a:effectLst/>
                <a:latin typeface="Arial"/>
                <a:ea typeface="Arial"/>
                <a:cs typeface="Arial"/>
                <a:sym typeface="Arial"/>
              </a:rPr>
              <a:t> Subsystem</a:t>
            </a:r>
          </a:p>
          <a:p>
            <a:r>
              <a:rPr lang="en-CA" sz="1100" b="0" i="0" u="none" strike="noStrike" cap="none" dirty="0">
                <a:solidFill>
                  <a:srgbClr val="000000"/>
                </a:solidFill>
                <a:effectLst/>
                <a:latin typeface="Arial"/>
                <a:ea typeface="Arial"/>
                <a:cs typeface="Arial"/>
                <a:sym typeface="Arial"/>
              </a:rPr>
              <a:t>Java's </a:t>
            </a:r>
            <a:r>
              <a:rPr lang="en-CA" sz="1100" b="0" i="0" u="none" strike="noStrike" cap="none" dirty="0">
                <a:solidFill>
                  <a:srgbClr val="000000"/>
                </a:solidFill>
                <a:effectLst/>
                <a:latin typeface="Arial"/>
                <a:ea typeface="Arial"/>
                <a:cs typeface="Arial"/>
                <a:sym typeface="Arial"/>
                <a:hlinkClick r:id="rId3"/>
              </a:rPr>
              <a:t>dynamic class loading</a:t>
            </a:r>
            <a:r>
              <a:rPr lang="en-CA" sz="1100" b="0" i="0" u="none" strike="noStrike" cap="none" dirty="0">
                <a:solidFill>
                  <a:srgbClr val="000000"/>
                </a:solidFill>
                <a:effectLst/>
                <a:latin typeface="Arial"/>
                <a:ea typeface="Arial"/>
                <a:cs typeface="Arial"/>
                <a:sym typeface="Arial"/>
              </a:rPr>
              <a:t> functionality is handled by the </a:t>
            </a:r>
            <a:r>
              <a:rPr lang="en-CA" sz="1100" b="0" i="0" u="none" strike="noStrike" cap="none" dirty="0" err="1">
                <a:solidFill>
                  <a:srgbClr val="000000"/>
                </a:solidFill>
                <a:effectLst/>
                <a:latin typeface="Arial"/>
                <a:ea typeface="Arial"/>
                <a:cs typeface="Arial"/>
                <a:sym typeface="Arial"/>
              </a:rPr>
              <a:t>ClassLoader</a:t>
            </a:r>
            <a:r>
              <a:rPr lang="en-CA" sz="1100" b="0" i="0" u="none" strike="noStrike" cap="none" dirty="0">
                <a:solidFill>
                  <a:srgbClr val="000000"/>
                </a:solidFill>
                <a:effectLst/>
                <a:latin typeface="Arial"/>
                <a:ea typeface="Arial"/>
                <a:cs typeface="Arial"/>
                <a:sym typeface="Arial"/>
              </a:rPr>
              <a:t> subsystem. It loads, links. and initializes the class file when it refers to a class for the first time at runtime, not compile time.</a:t>
            </a:r>
          </a:p>
          <a:p>
            <a:r>
              <a:rPr lang="en-CA" sz="1100" b="1" i="0" u="none" strike="noStrike" cap="none" dirty="0">
                <a:solidFill>
                  <a:srgbClr val="000000"/>
                </a:solidFill>
                <a:effectLst/>
                <a:latin typeface="Arial"/>
                <a:ea typeface="Arial"/>
                <a:cs typeface="Arial"/>
                <a:sym typeface="Arial"/>
              </a:rPr>
              <a:t>1.1 Loading</a:t>
            </a:r>
          </a:p>
          <a:p>
            <a:r>
              <a:rPr lang="en-CA" sz="1100" b="0" i="0" u="none" strike="noStrike" cap="none" dirty="0">
                <a:solidFill>
                  <a:srgbClr val="000000"/>
                </a:solidFill>
                <a:effectLst/>
                <a:latin typeface="Arial"/>
                <a:ea typeface="Arial"/>
                <a:cs typeface="Arial"/>
                <a:sym typeface="Arial"/>
              </a:rPr>
              <a:t>Classes will be loaded by this component. </a:t>
            </a:r>
            <a:r>
              <a:rPr lang="en-CA" sz="1100" b="0" i="0" u="none" strike="noStrike" cap="none" dirty="0" err="1">
                <a:solidFill>
                  <a:srgbClr val="000000"/>
                </a:solidFill>
                <a:effectLst/>
                <a:latin typeface="Arial"/>
                <a:ea typeface="Arial"/>
                <a:cs typeface="Arial"/>
                <a:sym typeface="Arial"/>
              </a:rPr>
              <a:t>BootStrap</a:t>
            </a:r>
            <a:r>
              <a:rPr lang="en-CA" sz="1100" b="0" i="0" u="none" strike="noStrike" cap="none" dirty="0">
                <a:solidFill>
                  <a:srgbClr val="000000"/>
                </a:solidFill>
                <a:effectLst/>
                <a:latin typeface="Arial"/>
                <a:ea typeface="Arial"/>
                <a:cs typeface="Arial"/>
                <a:sym typeface="Arial"/>
              </a:rPr>
              <a:t> </a:t>
            </a:r>
            <a:r>
              <a:rPr lang="en-CA" sz="1100" b="0" i="0" u="none" strike="noStrike" cap="none" dirty="0" err="1">
                <a:solidFill>
                  <a:srgbClr val="000000"/>
                </a:solidFill>
                <a:effectLst/>
                <a:latin typeface="Arial"/>
                <a:ea typeface="Arial"/>
                <a:cs typeface="Arial"/>
                <a:sym typeface="Arial"/>
              </a:rPr>
              <a:t>ClassLoader</a:t>
            </a:r>
            <a:r>
              <a:rPr lang="en-CA" sz="1100" b="0" i="0" u="none" strike="noStrike" cap="none" dirty="0">
                <a:solidFill>
                  <a:srgbClr val="000000"/>
                </a:solidFill>
                <a:effectLst/>
                <a:latin typeface="Arial"/>
                <a:ea typeface="Arial"/>
                <a:cs typeface="Arial"/>
                <a:sym typeface="Arial"/>
              </a:rPr>
              <a:t>, Extension </a:t>
            </a:r>
            <a:r>
              <a:rPr lang="en-CA" sz="1100" b="0" i="0" u="none" strike="noStrike" cap="none" dirty="0" err="1">
                <a:solidFill>
                  <a:srgbClr val="000000"/>
                </a:solidFill>
                <a:effectLst/>
                <a:latin typeface="Arial"/>
                <a:ea typeface="Arial"/>
                <a:cs typeface="Arial"/>
                <a:sym typeface="Arial"/>
              </a:rPr>
              <a:t>ClassLoader</a:t>
            </a:r>
            <a:r>
              <a:rPr lang="en-CA" sz="1100" b="0" i="0" u="none" strike="noStrike" cap="none" dirty="0">
                <a:solidFill>
                  <a:srgbClr val="000000"/>
                </a:solidFill>
                <a:effectLst/>
                <a:latin typeface="Arial"/>
                <a:ea typeface="Arial"/>
                <a:cs typeface="Arial"/>
                <a:sym typeface="Arial"/>
              </a:rPr>
              <a:t>, and Application </a:t>
            </a:r>
            <a:r>
              <a:rPr lang="en-CA" sz="1100" b="0" i="0" u="none" strike="noStrike" cap="none" dirty="0" err="1">
                <a:solidFill>
                  <a:srgbClr val="000000"/>
                </a:solidFill>
                <a:effectLst/>
                <a:latin typeface="Arial"/>
                <a:ea typeface="Arial"/>
                <a:cs typeface="Arial"/>
                <a:sym typeface="Arial"/>
              </a:rPr>
              <a:t>ClassLoader</a:t>
            </a:r>
            <a:r>
              <a:rPr lang="en-CA" sz="1100" b="0" i="0" u="none" strike="noStrike" cap="none" dirty="0">
                <a:solidFill>
                  <a:srgbClr val="000000"/>
                </a:solidFill>
                <a:effectLst/>
                <a:latin typeface="Arial"/>
                <a:ea typeface="Arial"/>
                <a:cs typeface="Arial"/>
                <a:sym typeface="Arial"/>
              </a:rPr>
              <a:t> are the three </a:t>
            </a:r>
            <a:r>
              <a:rPr lang="en-CA" sz="1100" b="0" i="0" u="none" strike="noStrike" cap="none" dirty="0" err="1">
                <a:solidFill>
                  <a:srgbClr val="000000"/>
                </a:solidFill>
                <a:effectLst/>
                <a:latin typeface="Arial"/>
                <a:ea typeface="Arial"/>
                <a:cs typeface="Arial"/>
                <a:sym typeface="Arial"/>
              </a:rPr>
              <a:t>ClassLoaders</a:t>
            </a:r>
            <a:r>
              <a:rPr lang="en-CA" sz="1100" b="0" i="0" u="none" strike="noStrike" cap="none" dirty="0">
                <a:solidFill>
                  <a:srgbClr val="000000"/>
                </a:solidFill>
                <a:effectLst/>
                <a:latin typeface="Arial"/>
                <a:ea typeface="Arial"/>
                <a:cs typeface="Arial"/>
                <a:sym typeface="Arial"/>
              </a:rPr>
              <a:t> that will help in achieving it.</a:t>
            </a:r>
          </a:p>
          <a:p>
            <a:r>
              <a:rPr lang="en-CA" sz="1100" b="1" i="0" u="none" strike="noStrike" cap="none" dirty="0" err="1">
                <a:solidFill>
                  <a:srgbClr val="000000"/>
                </a:solidFill>
                <a:effectLst/>
                <a:latin typeface="Arial"/>
                <a:ea typeface="Arial"/>
                <a:cs typeface="Arial"/>
                <a:sym typeface="Arial"/>
              </a:rPr>
              <a:t>BootStrap</a:t>
            </a:r>
            <a:r>
              <a:rPr lang="en-CA" sz="1100" b="1" i="0" u="none" strike="noStrike" cap="none" dirty="0">
                <a:solidFill>
                  <a:srgbClr val="000000"/>
                </a:solidFill>
                <a:effectLst/>
                <a:latin typeface="Arial"/>
                <a:ea typeface="Arial"/>
                <a:cs typeface="Arial"/>
                <a:sym typeface="Arial"/>
              </a:rPr>
              <a:t> </a:t>
            </a:r>
            <a:r>
              <a:rPr lang="en-CA" sz="1100" b="1" i="0" u="none" strike="noStrike" cap="none" dirty="0" err="1">
                <a:solidFill>
                  <a:srgbClr val="000000"/>
                </a:solidFill>
                <a:effectLst/>
                <a:latin typeface="Arial"/>
                <a:ea typeface="Arial"/>
                <a:cs typeface="Arial"/>
                <a:sym typeface="Arial"/>
                <a:hlinkClick r:id="rId4"/>
              </a:rPr>
              <a:t>ClassLoader</a:t>
            </a:r>
            <a:r>
              <a:rPr lang="en-CA" sz="1100" b="0" i="0" u="none" strike="noStrike" cap="none" dirty="0">
                <a:solidFill>
                  <a:srgbClr val="000000"/>
                </a:solidFill>
                <a:effectLst/>
                <a:latin typeface="Arial"/>
                <a:ea typeface="Arial"/>
                <a:cs typeface="Arial"/>
                <a:sym typeface="Arial"/>
              </a:rPr>
              <a:t> – Responsible for loading classes from the bootstrap </a:t>
            </a:r>
            <a:r>
              <a:rPr lang="en-CA" sz="1100" b="0" i="0" u="none" strike="noStrike" cap="none" dirty="0" err="1">
                <a:solidFill>
                  <a:srgbClr val="000000"/>
                </a:solidFill>
                <a:effectLst/>
                <a:latin typeface="Arial"/>
                <a:ea typeface="Arial"/>
                <a:cs typeface="Arial"/>
                <a:sym typeface="Arial"/>
              </a:rPr>
              <a:t>classpath</a:t>
            </a:r>
            <a:r>
              <a:rPr lang="en-CA" sz="1100" b="0" i="0" u="none" strike="noStrike" cap="none" dirty="0">
                <a:solidFill>
                  <a:srgbClr val="000000"/>
                </a:solidFill>
                <a:effectLst/>
                <a:latin typeface="Arial"/>
                <a:ea typeface="Arial"/>
                <a:cs typeface="Arial"/>
                <a:sym typeface="Arial"/>
              </a:rPr>
              <a:t>, nothing but </a:t>
            </a:r>
            <a:r>
              <a:rPr lang="en-CA" sz="1100" b="1" i="0" u="none" strike="noStrike" cap="none" dirty="0">
                <a:solidFill>
                  <a:srgbClr val="000000"/>
                </a:solidFill>
                <a:effectLst/>
                <a:latin typeface="Arial"/>
                <a:ea typeface="Arial"/>
                <a:cs typeface="Arial"/>
                <a:sym typeface="Arial"/>
              </a:rPr>
              <a:t>rt.jar. </a:t>
            </a:r>
            <a:r>
              <a:rPr lang="en-CA" sz="1100" b="0" i="0" u="none" strike="noStrike" cap="none" dirty="0">
                <a:solidFill>
                  <a:srgbClr val="000000"/>
                </a:solidFill>
                <a:effectLst/>
                <a:latin typeface="Arial"/>
                <a:ea typeface="Arial"/>
                <a:cs typeface="Arial"/>
                <a:sym typeface="Arial"/>
              </a:rPr>
              <a:t>Highest priority will be given to this loader.</a:t>
            </a:r>
          </a:p>
          <a:p>
            <a:r>
              <a:rPr lang="en-CA" sz="1100" b="1" i="0" u="none" strike="noStrike" cap="none" dirty="0">
                <a:solidFill>
                  <a:srgbClr val="000000"/>
                </a:solidFill>
                <a:effectLst/>
                <a:latin typeface="Arial"/>
                <a:ea typeface="Arial"/>
                <a:cs typeface="Arial"/>
                <a:sym typeface="Arial"/>
              </a:rPr>
              <a:t>Extension </a:t>
            </a:r>
            <a:r>
              <a:rPr lang="en-CA" sz="1100" b="1" i="0" u="none" strike="noStrike" cap="none" dirty="0" err="1">
                <a:solidFill>
                  <a:srgbClr val="000000"/>
                </a:solidFill>
                <a:effectLst/>
                <a:latin typeface="Arial"/>
                <a:ea typeface="Arial"/>
                <a:cs typeface="Arial"/>
                <a:sym typeface="Arial"/>
              </a:rPr>
              <a:t>ClassLoader</a:t>
            </a:r>
            <a:r>
              <a:rPr lang="en-CA" sz="1100" b="0" i="0" u="none" strike="noStrike" cap="none" dirty="0">
                <a:solidFill>
                  <a:srgbClr val="000000"/>
                </a:solidFill>
                <a:effectLst/>
                <a:latin typeface="Arial"/>
                <a:ea typeface="Arial"/>
                <a:cs typeface="Arial"/>
                <a:sym typeface="Arial"/>
              </a:rPr>
              <a:t> – Responsible for loading classes which are inside the </a:t>
            </a:r>
            <a:r>
              <a:rPr lang="en-CA" sz="1100" b="0" i="0" u="none" strike="noStrike" cap="none" dirty="0" err="1">
                <a:solidFill>
                  <a:srgbClr val="000000"/>
                </a:solidFill>
                <a:effectLst/>
                <a:latin typeface="Arial"/>
                <a:ea typeface="Arial"/>
                <a:cs typeface="Arial"/>
                <a:sym typeface="Arial"/>
              </a:rPr>
              <a:t>ext</a:t>
            </a:r>
            <a:r>
              <a:rPr lang="en-CA" sz="1100" b="0" i="0" u="none" strike="noStrike" cap="none" dirty="0">
                <a:solidFill>
                  <a:srgbClr val="000000"/>
                </a:solidFill>
                <a:effectLst/>
                <a:latin typeface="Arial"/>
                <a:ea typeface="Arial"/>
                <a:cs typeface="Arial"/>
                <a:sym typeface="Arial"/>
              </a:rPr>
              <a:t> folder </a:t>
            </a:r>
            <a:r>
              <a:rPr lang="en-CA" sz="1100" b="1" i="0" u="none" strike="noStrike" cap="none" dirty="0">
                <a:solidFill>
                  <a:srgbClr val="000000"/>
                </a:solidFill>
                <a:effectLst/>
                <a:latin typeface="Arial"/>
                <a:ea typeface="Arial"/>
                <a:cs typeface="Arial"/>
                <a:sym typeface="Arial"/>
              </a:rPr>
              <a:t>(</a:t>
            </a:r>
            <a:r>
              <a:rPr lang="en-CA" sz="1100" b="1" i="0" u="none" strike="noStrike" cap="none" dirty="0" err="1">
                <a:solidFill>
                  <a:srgbClr val="000000"/>
                </a:solidFill>
                <a:effectLst/>
                <a:latin typeface="Arial"/>
                <a:ea typeface="Arial"/>
                <a:cs typeface="Arial"/>
                <a:sym typeface="Arial"/>
              </a:rPr>
              <a:t>jre</a:t>
            </a:r>
            <a:r>
              <a:rPr lang="en-CA" sz="1100" b="1" i="0" u="none" strike="noStrike" cap="none" dirty="0">
                <a:solidFill>
                  <a:srgbClr val="000000"/>
                </a:solidFill>
                <a:effectLst/>
                <a:latin typeface="Arial"/>
                <a:ea typeface="Arial"/>
                <a:cs typeface="Arial"/>
                <a:sym typeface="Arial"/>
              </a:rPr>
              <a:t>\lib).</a:t>
            </a:r>
            <a:endParaRPr lang="en-CA" sz="1100" b="0" i="0" u="none" strike="noStrike" cap="none" dirty="0">
              <a:solidFill>
                <a:srgbClr val="000000"/>
              </a:solidFill>
              <a:effectLst/>
              <a:latin typeface="Arial"/>
              <a:ea typeface="Arial"/>
              <a:cs typeface="Arial"/>
              <a:sym typeface="Arial"/>
            </a:endParaRPr>
          </a:p>
          <a:p>
            <a:r>
              <a:rPr lang="en-CA" sz="1100" b="1" i="0" u="none" strike="noStrike" cap="none" dirty="0">
                <a:solidFill>
                  <a:srgbClr val="000000"/>
                </a:solidFill>
                <a:effectLst/>
                <a:latin typeface="Arial"/>
                <a:ea typeface="Arial"/>
                <a:cs typeface="Arial"/>
                <a:sym typeface="Arial"/>
              </a:rPr>
              <a:t>Application </a:t>
            </a:r>
            <a:r>
              <a:rPr lang="en-CA" sz="1100" b="1" i="0" u="none" strike="noStrike" cap="none" dirty="0" err="1">
                <a:solidFill>
                  <a:srgbClr val="000000"/>
                </a:solidFill>
                <a:effectLst/>
                <a:latin typeface="Arial"/>
                <a:ea typeface="Arial"/>
                <a:cs typeface="Arial"/>
                <a:sym typeface="Arial"/>
              </a:rPr>
              <a:t>ClassLoader</a:t>
            </a:r>
            <a:r>
              <a:rPr lang="en-CA" sz="1100" b="0" i="0" u="none" strike="noStrike" cap="none" dirty="0">
                <a:solidFill>
                  <a:srgbClr val="000000"/>
                </a:solidFill>
                <a:effectLst/>
                <a:latin typeface="Arial"/>
                <a:ea typeface="Arial"/>
                <a:cs typeface="Arial"/>
                <a:sym typeface="Arial"/>
              </a:rPr>
              <a:t> –Responsible for loading Application Level </a:t>
            </a:r>
            <a:r>
              <a:rPr lang="en-CA" sz="1100" b="0" i="0" u="none" strike="noStrike" cap="none" dirty="0" err="1">
                <a:solidFill>
                  <a:srgbClr val="000000"/>
                </a:solidFill>
                <a:effectLst/>
                <a:latin typeface="Arial"/>
                <a:ea typeface="Arial"/>
                <a:cs typeface="Arial"/>
                <a:sym typeface="Arial"/>
              </a:rPr>
              <a:t>Classpath</a:t>
            </a:r>
            <a:r>
              <a:rPr lang="en-CA" sz="1100" b="0" i="0" u="none" strike="noStrike" cap="none" dirty="0">
                <a:solidFill>
                  <a:srgbClr val="000000"/>
                </a:solidFill>
                <a:effectLst/>
                <a:latin typeface="Arial"/>
                <a:ea typeface="Arial"/>
                <a:cs typeface="Arial"/>
                <a:sym typeface="Arial"/>
              </a:rPr>
              <a:t>, path mentioned Environment Variable, etc.</a:t>
            </a:r>
          </a:p>
          <a:p>
            <a:r>
              <a:rPr lang="en-CA" sz="1100" b="0" i="0" u="none" strike="noStrike" cap="none" dirty="0">
                <a:solidFill>
                  <a:srgbClr val="000000"/>
                </a:solidFill>
                <a:effectLst/>
                <a:latin typeface="Arial"/>
                <a:ea typeface="Arial"/>
                <a:cs typeface="Arial"/>
                <a:sym typeface="Arial"/>
              </a:rPr>
              <a:t>The above </a:t>
            </a:r>
            <a:r>
              <a:rPr lang="en-CA" sz="1100" b="0" i="0" u="none" strike="noStrike" cap="none" dirty="0" err="1">
                <a:solidFill>
                  <a:srgbClr val="000000"/>
                </a:solidFill>
                <a:effectLst/>
                <a:latin typeface="Arial"/>
                <a:ea typeface="Arial"/>
                <a:cs typeface="Arial"/>
                <a:sym typeface="Arial"/>
              </a:rPr>
              <a:t>ClassLoaders</a:t>
            </a:r>
            <a:r>
              <a:rPr lang="en-CA" sz="1100" b="0" i="0" u="none" strike="noStrike" cap="none" dirty="0">
                <a:solidFill>
                  <a:srgbClr val="000000"/>
                </a:solidFill>
                <a:effectLst/>
                <a:latin typeface="Arial"/>
                <a:ea typeface="Arial"/>
                <a:cs typeface="Arial"/>
                <a:sym typeface="Arial"/>
              </a:rPr>
              <a:t> will follow Delegation Hierarchy Algorithm while loading the class files.</a:t>
            </a:r>
          </a:p>
          <a:p>
            <a:r>
              <a:rPr lang="en-CA" sz="1100" b="1" i="0" u="none" strike="noStrike" cap="none" dirty="0">
                <a:solidFill>
                  <a:srgbClr val="000000"/>
                </a:solidFill>
                <a:effectLst/>
                <a:latin typeface="Arial"/>
                <a:ea typeface="Arial"/>
                <a:cs typeface="Arial"/>
                <a:sym typeface="Arial"/>
              </a:rPr>
              <a:t>1.2 Linking</a:t>
            </a:r>
          </a:p>
          <a:p>
            <a:r>
              <a:rPr lang="en-CA" sz="1100" b="1" i="0" u="none" strike="noStrike" cap="none" dirty="0">
                <a:solidFill>
                  <a:srgbClr val="000000"/>
                </a:solidFill>
                <a:effectLst/>
                <a:latin typeface="Arial"/>
                <a:ea typeface="Arial"/>
                <a:cs typeface="Arial"/>
                <a:sym typeface="Arial"/>
              </a:rPr>
              <a:t>Verify</a:t>
            </a:r>
            <a:r>
              <a:rPr lang="en-CA" sz="1100" b="0" i="0" u="none" strike="noStrike" cap="none" dirty="0">
                <a:solidFill>
                  <a:srgbClr val="000000"/>
                </a:solidFill>
                <a:effectLst/>
                <a:latin typeface="Arial"/>
                <a:ea typeface="Arial"/>
                <a:cs typeface="Arial"/>
                <a:sym typeface="Arial"/>
              </a:rPr>
              <a:t> – Bytecode verifier will verify whether the generated bytecode is proper or not if verification fails we will get the verification error.</a:t>
            </a:r>
          </a:p>
          <a:p>
            <a:r>
              <a:rPr lang="en-CA" sz="1100" b="1" i="0" u="none" strike="noStrike" cap="none" dirty="0">
                <a:solidFill>
                  <a:srgbClr val="000000"/>
                </a:solidFill>
                <a:effectLst/>
                <a:latin typeface="Arial"/>
                <a:ea typeface="Arial"/>
                <a:cs typeface="Arial"/>
                <a:sym typeface="Arial"/>
              </a:rPr>
              <a:t>Prepare</a:t>
            </a:r>
            <a:r>
              <a:rPr lang="en-CA" sz="1100" b="0" i="0" u="none" strike="noStrike" cap="none" dirty="0">
                <a:solidFill>
                  <a:srgbClr val="000000"/>
                </a:solidFill>
                <a:effectLst/>
                <a:latin typeface="Arial"/>
                <a:ea typeface="Arial"/>
                <a:cs typeface="Arial"/>
                <a:sym typeface="Arial"/>
              </a:rPr>
              <a:t> – For all static variables memory will be allocated and assigned with default values.</a:t>
            </a:r>
          </a:p>
          <a:p>
            <a:r>
              <a:rPr lang="en-CA" sz="1100" b="1" i="0" u="none" strike="noStrike" cap="none" dirty="0">
                <a:solidFill>
                  <a:srgbClr val="000000"/>
                </a:solidFill>
                <a:effectLst/>
                <a:latin typeface="Arial"/>
                <a:ea typeface="Arial"/>
                <a:cs typeface="Arial"/>
                <a:sym typeface="Arial"/>
              </a:rPr>
              <a:t>Resolve</a:t>
            </a:r>
            <a:r>
              <a:rPr lang="en-CA" sz="1100" b="0" i="0" u="none" strike="noStrike" cap="none" dirty="0">
                <a:solidFill>
                  <a:srgbClr val="000000"/>
                </a:solidFill>
                <a:effectLst/>
                <a:latin typeface="Arial"/>
                <a:ea typeface="Arial"/>
                <a:cs typeface="Arial"/>
                <a:sym typeface="Arial"/>
              </a:rPr>
              <a:t> – All symbolic memory references are replaced with the original references from Method Area.</a:t>
            </a:r>
          </a:p>
          <a:p>
            <a:r>
              <a:rPr lang="en-CA" sz="1100" b="1" i="0" u="none" strike="noStrike" cap="none" dirty="0">
                <a:solidFill>
                  <a:srgbClr val="000000"/>
                </a:solidFill>
                <a:effectLst/>
                <a:latin typeface="Arial"/>
                <a:ea typeface="Arial"/>
                <a:cs typeface="Arial"/>
                <a:sym typeface="Arial"/>
              </a:rPr>
              <a:t>1.3 Initialization</a:t>
            </a:r>
          </a:p>
          <a:p>
            <a:r>
              <a:rPr lang="en-CA" sz="1100" b="0" i="0" u="none" strike="noStrike" cap="none" dirty="0">
                <a:solidFill>
                  <a:srgbClr val="000000"/>
                </a:solidFill>
                <a:effectLst/>
                <a:latin typeface="Arial"/>
                <a:ea typeface="Arial"/>
                <a:cs typeface="Arial"/>
                <a:sym typeface="Arial"/>
              </a:rPr>
              <a:t>This is the final phase of </a:t>
            </a:r>
            <a:r>
              <a:rPr lang="en-CA" sz="1100" b="0" i="0" u="none" strike="noStrike" cap="none" dirty="0" err="1">
                <a:solidFill>
                  <a:srgbClr val="000000"/>
                </a:solidFill>
                <a:effectLst/>
                <a:latin typeface="Arial"/>
                <a:ea typeface="Arial"/>
                <a:cs typeface="Arial"/>
                <a:sym typeface="Arial"/>
              </a:rPr>
              <a:t>ClassLoading</a:t>
            </a:r>
            <a:r>
              <a:rPr lang="en-CA" sz="1100" b="0" i="0" u="none" strike="noStrike" cap="none" dirty="0">
                <a:solidFill>
                  <a:srgbClr val="000000"/>
                </a:solidFill>
                <a:effectLst/>
                <a:latin typeface="Arial"/>
                <a:ea typeface="Arial"/>
                <a:cs typeface="Arial"/>
                <a:sym typeface="Arial"/>
              </a:rPr>
              <a:t>; here, all </a:t>
            </a:r>
            <a:r>
              <a:rPr lang="en-CA" sz="1100" b="0" i="0" u="none" strike="noStrike" cap="none" dirty="0">
                <a:solidFill>
                  <a:srgbClr val="000000"/>
                </a:solidFill>
                <a:effectLst/>
                <a:latin typeface="Arial"/>
                <a:ea typeface="Arial"/>
                <a:cs typeface="Arial"/>
                <a:sym typeface="Arial"/>
                <a:hlinkClick r:id="rId5"/>
              </a:rPr>
              <a:t>static variables</a:t>
            </a:r>
            <a:r>
              <a:rPr lang="en-CA" sz="1100" b="0" i="0" u="none" strike="noStrike" cap="none" dirty="0">
                <a:solidFill>
                  <a:srgbClr val="000000"/>
                </a:solidFill>
                <a:effectLst/>
                <a:latin typeface="Arial"/>
                <a:ea typeface="Arial"/>
                <a:cs typeface="Arial"/>
                <a:sym typeface="Arial"/>
              </a:rPr>
              <a:t> will be assigned with the original values, and the </a:t>
            </a:r>
            <a:r>
              <a:rPr lang="en-CA" sz="1100" b="0" i="0" u="none" strike="noStrike" cap="none" dirty="0">
                <a:solidFill>
                  <a:srgbClr val="000000"/>
                </a:solidFill>
                <a:effectLst/>
                <a:latin typeface="Arial"/>
                <a:ea typeface="Arial"/>
                <a:cs typeface="Arial"/>
                <a:sym typeface="Arial"/>
                <a:hlinkClick r:id="rId6"/>
              </a:rPr>
              <a:t>static block</a:t>
            </a:r>
            <a:r>
              <a:rPr lang="en-CA" sz="1100" b="0" i="0" u="none" strike="noStrike" cap="none" dirty="0">
                <a:solidFill>
                  <a:srgbClr val="000000"/>
                </a:solidFill>
                <a:effectLst/>
                <a:latin typeface="Arial"/>
                <a:ea typeface="Arial"/>
                <a:cs typeface="Arial"/>
                <a:sym typeface="Arial"/>
              </a:rPr>
              <a:t> will be executed.</a:t>
            </a:r>
          </a:p>
          <a:p>
            <a:r>
              <a:rPr lang="en-CA" sz="1100" b="1" i="0" u="none" strike="noStrike" cap="none" dirty="0">
                <a:solidFill>
                  <a:srgbClr val="000000"/>
                </a:solidFill>
                <a:effectLst/>
                <a:latin typeface="Arial"/>
                <a:ea typeface="Arial"/>
                <a:cs typeface="Arial"/>
                <a:sym typeface="Arial"/>
              </a:rPr>
              <a:t>2. Runtime Data Area</a:t>
            </a:r>
          </a:p>
          <a:p>
            <a:r>
              <a:rPr lang="en-CA" sz="1100" b="0" i="0" u="none" strike="noStrike" cap="none" dirty="0">
                <a:solidFill>
                  <a:srgbClr val="000000"/>
                </a:solidFill>
                <a:effectLst/>
                <a:latin typeface="Arial"/>
                <a:ea typeface="Arial"/>
                <a:cs typeface="Arial"/>
                <a:sym typeface="Arial"/>
              </a:rPr>
              <a:t>The Runtime Data Area is divided into five major components:</a:t>
            </a:r>
          </a:p>
          <a:p>
            <a:r>
              <a:rPr lang="en-CA" sz="1100" b="1" i="0" u="none" strike="noStrike" cap="none" dirty="0">
                <a:solidFill>
                  <a:srgbClr val="000000"/>
                </a:solidFill>
                <a:effectLst/>
                <a:latin typeface="Arial"/>
                <a:ea typeface="Arial"/>
                <a:cs typeface="Arial"/>
                <a:sym typeface="Arial"/>
              </a:rPr>
              <a:t>Method Area</a:t>
            </a:r>
            <a:r>
              <a:rPr lang="en-CA" sz="1100" b="0" i="0" u="none" strike="noStrike" cap="none" dirty="0">
                <a:solidFill>
                  <a:srgbClr val="000000"/>
                </a:solidFill>
                <a:effectLst/>
                <a:latin typeface="Arial"/>
                <a:ea typeface="Arial"/>
                <a:cs typeface="Arial"/>
                <a:sym typeface="Arial"/>
              </a:rPr>
              <a:t> – All the class-level data will be stored here, including static variables. There is only one method area per JVM, and it is a shared resource.</a:t>
            </a:r>
          </a:p>
          <a:p>
            <a:r>
              <a:rPr lang="en-CA" sz="1100" b="1" i="0" u="none" strike="noStrike" cap="none" dirty="0">
                <a:solidFill>
                  <a:srgbClr val="000000"/>
                </a:solidFill>
                <a:effectLst/>
                <a:latin typeface="Arial"/>
                <a:ea typeface="Arial"/>
                <a:cs typeface="Arial"/>
                <a:sym typeface="Arial"/>
              </a:rPr>
              <a:t>Heap Area</a:t>
            </a:r>
            <a:r>
              <a:rPr lang="en-CA" sz="1100" b="0" i="0" u="none" strike="noStrike" cap="none" dirty="0">
                <a:solidFill>
                  <a:srgbClr val="000000"/>
                </a:solidFill>
                <a:effectLst/>
                <a:latin typeface="Arial"/>
                <a:ea typeface="Arial"/>
                <a:cs typeface="Arial"/>
                <a:sym typeface="Arial"/>
              </a:rPr>
              <a:t> – All the Objects and their corresponding instance variables and arrays will be stored here. There is also one Heap Area per JVM. Since the Method and Heap areas share memory for multiple threads, the data stored is not thread-safe.</a:t>
            </a:r>
          </a:p>
          <a:p>
            <a:r>
              <a:rPr lang="en-CA" sz="1100" b="1" i="0" u="none" strike="noStrike" cap="none" dirty="0">
                <a:solidFill>
                  <a:srgbClr val="000000"/>
                </a:solidFill>
                <a:effectLst/>
                <a:latin typeface="Arial"/>
                <a:ea typeface="Arial"/>
                <a:cs typeface="Arial"/>
                <a:sym typeface="Arial"/>
              </a:rPr>
              <a:t>Stack Area</a:t>
            </a:r>
            <a:r>
              <a:rPr lang="en-CA" sz="1100" b="0" i="0" u="none" strike="noStrike" cap="none" dirty="0">
                <a:solidFill>
                  <a:srgbClr val="000000"/>
                </a:solidFill>
                <a:effectLst/>
                <a:latin typeface="Arial"/>
                <a:ea typeface="Arial"/>
                <a:cs typeface="Arial"/>
                <a:sym typeface="Arial"/>
              </a:rPr>
              <a:t> – For every thread, a separate runtime stack will be created. For every method call, one entry will be made in the stack memory which is called Stack Frame. All local variables will be created in the stack memory. The stack area is thread-safe since it is not a shared resource. The Stack Frame is divided into three </a:t>
            </a:r>
            <a:r>
              <a:rPr lang="en-CA" sz="1100" b="0" i="0" u="none" strike="noStrike" cap="none" dirty="0" err="1">
                <a:solidFill>
                  <a:srgbClr val="000000"/>
                </a:solidFill>
                <a:effectLst/>
                <a:latin typeface="Arial"/>
                <a:ea typeface="Arial"/>
                <a:cs typeface="Arial"/>
                <a:sym typeface="Arial"/>
              </a:rPr>
              <a:t>subentities</a:t>
            </a:r>
            <a:r>
              <a:rPr lang="en-CA" sz="1100" b="0" i="0" u="none" strike="noStrike" cap="none" dirty="0">
                <a:solidFill>
                  <a:srgbClr val="000000"/>
                </a:solidFill>
                <a:effectLst/>
                <a:latin typeface="Arial"/>
                <a:ea typeface="Arial"/>
                <a:cs typeface="Arial"/>
                <a:sym typeface="Arial"/>
              </a:rPr>
              <a:t>:</a:t>
            </a:r>
          </a:p>
          <a:p>
            <a:pPr lvl="1"/>
            <a:r>
              <a:rPr lang="en-CA" sz="1100" b="1" i="0" u="none" strike="noStrike" cap="none" dirty="0">
                <a:solidFill>
                  <a:srgbClr val="000000"/>
                </a:solidFill>
                <a:effectLst/>
                <a:latin typeface="Arial"/>
                <a:ea typeface="Arial"/>
                <a:cs typeface="Arial"/>
                <a:sym typeface="Arial"/>
              </a:rPr>
              <a:t>Local Variable Array</a:t>
            </a:r>
            <a:r>
              <a:rPr lang="en-CA" sz="1100" b="0" i="0" u="none" strike="noStrike" cap="none" dirty="0">
                <a:solidFill>
                  <a:srgbClr val="000000"/>
                </a:solidFill>
                <a:effectLst/>
                <a:latin typeface="Arial"/>
                <a:ea typeface="Arial"/>
                <a:cs typeface="Arial"/>
                <a:sym typeface="Arial"/>
              </a:rPr>
              <a:t> – Related to the method how many local variables are involved and the corresponding values will be stored here.</a:t>
            </a:r>
          </a:p>
          <a:p>
            <a:pPr lvl="1"/>
            <a:r>
              <a:rPr lang="en-CA" sz="1100" b="1" i="0" u="none" strike="noStrike" cap="none" dirty="0">
                <a:solidFill>
                  <a:srgbClr val="000000"/>
                </a:solidFill>
                <a:effectLst/>
                <a:latin typeface="Arial"/>
                <a:ea typeface="Arial"/>
                <a:cs typeface="Arial"/>
                <a:sym typeface="Arial"/>
              </a:rPr>
              <a:t>Operand stack</a:t>
            </a:r>
            <a:r>
              <a:rPr lang="en-CA" sz="1100" b="0" i="0" u="none" strike="noStrike" cap="none" dirty="0">
                <a:solidFill>
                  <a:srgbClr val="000000"/>
                </a:solidFill>
                <a:effectLst/>
                <a:latin typeface="Arial"/>
                <a:ea typeface="Arial"/>
                <a:cs typeface="Arial"/>
                <a:sym typeface="Arial"/>
              </a:rPr>
              <a:t> – If any intermediate operation is required to perform, operand stack acts as runtime workspace to perform the operation.</a:t>
            </a:r>
          </a:p>
          <a:p>
            <a:pPr lvl="1"/>
            <a:r>
              <a:rPr lang="en-CA" sz="1100" b="1" i="0" u="none" strike="noStrike" cap="none" dirty="0">
                <a:solidFill>
                  <a:srgbClr val="000000"/>
                </a:solidFill>
                <a:effectLst/>
                <a:latin typeface="Arial"/>
                <a:ea typeface="Arial"/>
                <a:cs typeface="Arial"/>
                <a:sym typeface="Arial"/>
              </a:rPr>
              <a:t>Frame data</a:t>
            </a:r>
            <a:r>
              <a:rPr lang="en-CA" sz="1100" b="0" i="0" u="none" strike="noStrike" cap="none" dirty="0">
                <a:solidFill>
                  <a:srgbClr val="000000"/>
                </a:solidFill>
                <a:effectLst/>
                <a:latin typeface="Arial"/>
                <a:ea typeface="Arial"/>
                <a:cs typeface="Arial"/>
                <a:sym typeface="Arial"/>
              </a:rPr>
              <a:t> – All symbols corresponding to the method is stored here. In the case of any </a:t>
            </a:r>
            <a:r>
              <a:rPr lang="en-CA" sz="1100" b="1" i="0" u="none" strike="noStrike" cap="none" dirty="0">
                <a:solidFill>
                  <a:srgbClr val="000000"/>
                </a:solidFill>
                <a:effectLst/>
                <a:latin typeface="Arial"/>
                <a:ea typeface="Arial"/>
                <a:cs typeface="Arial"/>
                <a:sym typeface="Arial"/>
              </a:rPr>
              <a:t>exception</a:t>
            </a:r>
            <a:r>
              <a:rPr lang="en-CA" sz="1100" b="0" i="0" u="none" strike="noStrike" cap="none" dirty="0">
                <a:solidFill>
                  <a:srgbClr val="000000"/>
                </a:solidFill>
                <a:effectLst/>
                <a:latin typeface="Arial"/>
                <a:ea typeface="Arial"/>
                <a:cs typeface="Arial"/>
                <a:sym typeface="Arial"/>
              </a:rPr>
              <a:t>, the catch block information will be maintained in the frame data.</a:t>
            </a:r>
          </a:p>
          <a:p>
            <a:r>
              <a:rPr lang="en-CA" sz="1100" b="1" i="0" u="none" strike="noStrike" cap="none" dirty="0">
                <a:solidFill>
                  <a:srgbClr val="000000"/>
                </a:solidFill>
                <a:effectLst/>
                <a:latin typeface="Arial"/>
                <a:ea typeface="Arial"/>
                <a:cs typeface="Arial"/>
                <a:sym typeface="Arial"/>
              </a:rPr>
              <a:t>PC Registers</a:t>
            </a:r>
            <a:r>
              <a:rPr lang="en-CA" sz="1100" b="0" i="0" u="none" strike="noStrike" cap="none" dirty="0">
                <a:solidFill>
                  <a:srgbClr val="000000"/>
                </a:solidFill>
                <a:effectLst/>
                <a:latin typeface="Arial"/>
                <a:ea typeface="Arial"/>
                <a:cs typeface="Arial"/>
                <a:sym typeface="Arial"/>
              </a:rPr>
              <a:t> – Each thread will have separate PC Registers, to hold the address of current executing instruction once the instruction is executed the PC register will be updated with the next instruction.</a:t>
            </a:r>
          </a:p>
          <a:p>
            <a:r>
              <a:rPr lang="en-CA" sz="1100" b="1" i="0" u="none" strike="noStrike" cap="none" dirty="0">
                <a:solidFill>
                  <a:srgbClr val="000000"/>
                </a:solidFill>
                <a:effectLst/>
                <a:latin typeface="Arial"/>
                <a:ea typeface="Arial"/>
                <a:cs typeface="Arial"/>
                <a:sym typeface="Arial"/>
              </a:rPr>
              <a:t>Native Method stacks</a:t>
            </a:r>
            <a:r>
              <a:rPr lang="en-CA" sz="1100" b="0" i="0" u="none" strike="noStrike" cap="none" dirty="0">
                <a:solidFill>
                  <a:srgbClr val="000000"/>
                </a:solidFill>
                <a:effectLst/>
                <a:latin typeface="Arial"/>
                <a:ea typeface="Arial"/>
                <a:cs typeface="Arial"/>
                <a:sym typeface="Arial"/>
              </a:rPr>
              <a:t> – Native Method Stack holds native method information. For every thread, a separate native method stack will be created.</a:t>
            </a:r>
          </a:p>
          <a:p>
            <a:r>
              <a:rPr lang="en-CA" sz="1100" b="1" i="0" u="none" strike="noStrike" cap="none" dirty="0">
                <a:solidFill>
                  <a:srgbClr val="000000"/>
                </a:solidFill>
                <a:effectLst/>
                <a:latin typeface="Arial"/>
                <a:ea typeface="Arial"/>
                <a:cs typeface="Arial"/>
                <a:sym typeface="Arial"/>
              </a:rPr>
              <a:t>3. Execution Engine</a:t>
            </a:r>
          </a:p>
          <a:p>
            <a:r>
              <a:rPr lang="en-CA" sz="1100" b="0" i="0" u="none" strike="noStrike" cap="none" dirty="0">
                <a:solidFill>
                  <a:srgbClr val="000000"/>
                </a:solidFill>
                <a:effectLst/>
                <a:latin typeface="Arial"/>
                <a:ea typeface="Arial"/>
                <a:cs typeface="Arial"/>
                <a:sym typeface="Arial"/>
              </a:rPr>
              <a:t>The bytecode, which is assigned to the </a:t>
            </a:r>
            <a:r>
              <a:rPr lang="en-CA" sz="1100" b="1" i="0" u="none" strike="noStrike" cap="none" dirty="0">
                <a:solidFill>
                  <a:srgbClr val="000000"/>
                </a:solidFill>
                <a:effectLst/>
                <a:latin typeface="Arial"/>
                <a:ea typeface="Arial"/>
                <a:cs typeface="Arial"/>
                <a:sym typeface="Arial"/>
              </a:rPr>
              <a:t>Runtime Data Area,</a:t>
            </a:r>
            <a:r>
              <a:rPr lang="en-CA" sz="1100" b="0" i="0" u="none" strike="noStrike" cap="none" dirty="0">
                <a:solidFill>
                  <a:srgbClr val="000000"/>
                </a:solidFill>
                <a:effectLst/>
                <a:latin typeface="Arial"/>
                <a:ea typeface="Arial"/>
                <a:cs typeface="Arial"/>
                <a:sym typeface="Arial"/>
              </a:rPr>
              <a:t> will be executed by the Execution Engine. The Execution Engine reads the bytecode and executes it piece by piece.</a:t>
            </a:r>
          </a:p>
          <a:p>
            <a:r>
              <a:rPr lang="en-CA" sz="1100" b="1" i="0" u="none" strike="noStrike" cap="none" dirty="0">
                <a:solidFill>
                  <a:srgbClr val="000000"/>
                </a:solidFill>
                <a:effectLst/>
                <a:latin typeface="Arial"/>
                <a:ea typeface="Arial"/>
                <a:cs typeface="Arial"/>
                <a:sym typeface="Arial"/>
              </a:rPr>
              <a:t>Interpreter</a:t>
            </a:r>
            <a:r>
              <a:rPr lang="en-CA" sz="1100" b="0" i="0" u="none" strike="noStrike" cap="none" dirty="0">
                <a:solidFill>
                  <a:srgbClr val="000000"/>
                </a:solidFill>
                <a:effectLst/>
                <a:latin typeface="Arial"/>
                <a:ea typeface="Arial"/>
                <a:cs typeface="Arial"/>
                <a:sym typeface="Arial"/>
              </a:rPr>
              <a:t> – The interpreter interprets the bytecode faster but executes slowly. The disadvantage of the interpreter is that when one method is called multiple times, every time a new interpretation is required.</a:t>
            </a:r>
          </a:p>
          <a:p>
            <a:r>
              <a:rPr lang="en-CA" sz="1100" b="1" i="0" u="none" strike="noStrike" cap="none" dirty="0">
                <a:solidFill>
                  <a:srgbClr val="000000"/>
                </a:solidFill>
                <a:effectLst/>
                <a:latin typeface="Arial"/>
                <a:ea typeface="Arial"/>
                <a:cs typeface="Arial"/>
                <a:sym typeface="Arial"/>
              </a:rPr>
              <a:t>JIT Compiler</a:t>
            </a:r>
            <a:r>
              <a:rPr lang="en-CA" sz="1100" b="0" i="0" u="none" strike="noStrike" cap="none" dirty="0">
                <a:solidFill>
                  <a:srgbClr val="000000"/>
                </a:solidFill>
                <a:effectLst/>
                <a:latin typeface="Arial"/>
                <a:ea typeface="Arial"/>
                <a:cs typeface="Arial"/>
                <a:sym typeface="Arial"/>
              </a:rPr>
              <a:t> – The JIT Compiler neutralizes the disadvantage of the interpreter. The Execution Engine will be using the help of the interpreter in converting byte code, but when it finds repeated code it uses the JIT compiler, which compiles the entire bytecode and changes it to native code. This native code will be used directly for repeated method calls, which improve the performance of the system.</a:t>
            </a:r>
          </a:p>
          <a:p>
            <a:pPr lvl="1"/>
            <a:r>
              <a:rPr lang="en-CA" sz="1100" b="1" i="0" u="none" strike="noStrike" cap="none" dirty="0">
                <a:solidFill>
                  <a:srgbClr val="000000"/>
                </a:solidFill>
                <a:effectLst/>
                <a:latin typeface="Arial"/>
                <a:ea typeface="Arial"/>
                <a:cs typeface="Arial"/>
                <a:sym typeface="Arial"/>
              </a:rPr>
              <a:t>Intermediate Code Generator</a:t>
            </a:r>
            <a:r>
              <a:rPr lang="en-CA" sz="1100" b="0" i="0" u="none" strike="noStrike" cap="none" dirty="0">
                <a:solidFill>
                  <a:srgbClr val="000000"/>
                </a:solidFill>
                <a:effectLst/>
                <a:latin typeface="Arial"/>
                <a:ea typeface="Arial"/>
                <a:cs typeface="Arial"/>
                <a:sym typeface="Arial"/>
              </a:rPr>
              <a:t> – Produces intermediate code</a:t>
            </a:r>
          </a:p>
          <a:p>
            <a:pPr lvl="1"/>
            <a:r>
              <a:rPr lang="en-CA" sz="1100" b="1" i="0" u="none" strike="noStrike" cap="none" dirty="0">
                <a:solidFill>
                  <a:srgbClr val="000000"/>
                </a:solidFill>
                <a:effectLst/>
                <a:latin typeface="Arial"/>
                <a:ea typeface="Arial"/>
                <a:cs typeface="Arial"/>
                <a:sym typeface="Arial"/>
              </a:rPr>
              <a:t>Code Optimizer</a:t>
            </a:r>
            <a:r>
              <a:rPr lang="en-CA" sz="1100" b="0" i="0" u="none" strike="noStrike" cap="none" dirty="0">
                <a:solidFill>
                  <a:srgbClr val="000000"/>
                </a:solidFill>
                <a:effectLst/>
                <a:latin typeface="Arial"/>
                <a:ea typeface="Arial"/>
                <a:cs typeface="Arial"/>
                <a:sym typeface="Arial"/>
              </a:rPr>
              <a:t> – Responsible for optimizing the intermediate code generated above</a:t>
            </a:r>
          </a:p>
          <a:p>
            <a:pPr lvl="1"/>
            <a:r>
              <a:rPr lang="en-CA" sz="1100" b="1" i="0" u="none" strike="noStrike" cap="none" dirty="0">
                <a:solidFill>
                  <a:srgbClr val="000000"/>
                </a:solidFill>
                <a:effectLst/>
                <a:latin typeface="Arial"/>
                <a:ea typeface="Arial"/>
                <a:cs typeface="Arial"/>
                <a:sym typeface="Arial"/>
              </a:rPr>
              <a:t>Target Code Generator</a:t>
            </a:r>
            <a:r>
              <a:rPr lang="en-CA" sz="1100" b="0" i="0" u="none" strike="noStrike" cap="none" dirty="0">
                <a:solidFill>
                  <a:srgbClr val="000000"/>
                </a:solidFill>
                <a:effectLst/>
                <a:latin typeface="Arial"/>
                <a:ea typeface="Arial"/>
                <a:cs typeface="Arial"/>
                <a:sym typeface="Arial"/>
              </a:rPr>
              <a:t> – Responsible for Generating Machine Code or Native Code</a:t>
            </a:r>
          </a:p>
          <a:p>
            <a:pPr lvl="1"/>
            <a:r>
              <a:rPr lang="en-CA" sz="1100" b="1" i="0" u="none" strike="noStrike" cap="none" dirty="0">
                <a:solidFill>
                  <a:srgbClr val="000000"/>
                </a:solidFill>
                <a:effectLst/>
                <a:latin typeface="Arial"/>
                <a:ea typeface="Arial"/>
                <a:cs typeface="Arial"/>
                <a:sym typeface="Arial"/>
              </a:rPr>
              <a:t>Profiler</a:t>
            </a:r>
            <a:r>
              <a:rPr lang="en-CA" sz="1100" b="0" i="0" u="none" strike="noStrike" cap="none" dirty="0">
                <a:solidFill>
                  <a:srgbClr val="000000"/>
                </a:solidFill>
                <a:effectLst/>
                <a:latin typeface="Arial"/>
                <a:ea typeface="Arial"/>
                <a:cs typeface="Arial"/>
                <a:sym typeface="Arial"/>
              </a:rPr>
              <a:t> – A special component, responsible for finding hotspots, i.e. whether the method is called multiple times or not.</a:t>
            </a:r>
          </a:p>
          <a:p>
            <a:r>
              <a:rPr lang="en-CA" sz="1100" b="1" i="0" u="none" strike="noStrike" cap="none" dirty="0">
                <a:solidFill>
                  <a:srgbClr val="000000"/>
                </a:solidFill>
                <a:effectLst/>
                <a:latin typeface="Arial"/>
                <a:ea typeface="Arial"/>
                <a:cs typeface="Arial"/>
                <a:sym typeface="Arial"/>
              </a:rPr>
              <a:t>Garbage Collector</a:t>
            </a:r>
            <a:r>
              <a:rPr lang="en-CA" sz="1100" b="0" i="0" u="none" strike="noStrike" cap="none" dirty="0">
                <a:solidFill>
                  <a:srgbClr val="000000"/>
                </a:solidFill>
                <a:effectLst/>
                <a:latin typeface="Arial"/>
                <a:ea typeface="Arial"/>
                <a:cs typeface="Arial"/>
                <a:sym typeface="Arial"/>
              </a:rPr>
              <a:t>: Collects and removes unreferenced objects. Garbage Collection can be triggered by calling </a:t>
            </a:r>
            <a:r>
              <a:rPr lang="en-CA" sz="1100" b="0" i="0" u="none" strike="noStrike" cap="none" dirty="0" err="1">
                <a:solidFill>
                  <a:srgbClr val="000000"/>
                </a:solidFill>
                <a:effectLst/>
                <a:latin typeface="Arial"/>
                <a:ea typeface="Arial"/>
                <a:cs typeface="Arial"/>
                <a:sym typeface="Arial"/>
              </a:rPr>
              <a:t>System.gc</a:t>
            </a:r>
            <a:r>
              <a:rPr lang="en-CA" sz="1100" b="0" i="0" u="none" strike="noStrike" cap="none" dirty="0">
                <a:solidFill>
                  <a:srgbClr val="000000"/>
                </a:solidFill>
                <a:effectLst/>
                <a:latin typeface="Arial"/>
                <a:ea typeface="Arial"/>
                <a:cs typeface="Arial"/>
                <a:sym typeface="Arial"/>
              </a:rPr>
              <a:t>(), but the execution is not guaranteed. Garbage collection of the JVM collects the objects that are created.</a:t>
            </a:r>
          </a:p>
          <a:p>
            <a:r>
              <a:rPr lang="en-CA" sz="1100" b="1" i="0" u="none" strike="noStrike" cap="none" dirty="0">
                <a:solidFill>
                  <a:srgbClr val="000000"/>
                </a:solidFill>
                <a:effectLst/>
                <a:latin typeface="Arial"/>
                <a:ea typeface="Arial"/>
                <a:cs typeface="Arial"/>
                <a:sym typeface="Arial"/>
              </a:rPr>
              <a:t>Java Native Interface (JNI)</a:t>
            </a:r>
            <a:r>
              <a:rPr lang="en-CA" sz="1100" b="0" i="0" u="none" strike="noStrike" cap="none" dirty="0">
                <a:solidFill>
                  <a:srgbClr val="000000"/>
                </a:solidFill>
                <a:effectLst/>
                <a:latin typeface="Arial"/>
                <a:ea typeface="Arial"/>
                <a:cs typeface="Arial"/>
                <a:sym typeface="Arial"/>
              </a:rPr>
              <a:t>: JNI will be interacting with the Native Method Libraries and provides the Native Libraries required for the Execution Engine.</a:t>
            </a:r>
          </a:p>
          <a:p>
            <a:r>
              <a:rPr lang="en-CA" sz="1100" b="1" i="0" u="none" strike="noStrike" cap="none" dirty="0">
                <a:solidFill>
                  <a:srgbClr val="000000"/>
                </a:solidFill>
                <a:effectLst/>
                <a:latin typeface="Arial"/>
                <a:ea typeface="Arial"/>
                <a:cs typeface="Arial"/>
                <a:sym typeface="Arial"/>
              </a:rPr>
              <a:t>Native Method Libraries</a:t>
            </a:r>
            <a:r>
              <a:rPr lang="en-CA" sz="1100" b="0" i="0" u="none" strike="noStrike" cap="none" dirty="0">
                <a:solidFill>
                  <a:srgbClr val="000000"/>
                </a:solidFill>
                <a:effectLst/>
                <a:latin typeface="Arial"/>
                <a:ea typeface="Arial"/>
                <a:cs typeface="Arial"/>
                <a:sym typeface="Arial"/>
              </a:rPr>
              <a:t>: This is a collection of the Native Libraries, which is required for the Execution Engine.</a:t>
            </a:r>
          </a:p>
          <a:p>
            <a:r>
              <a:rPr lang="en-CA" dirty="0"/>
              <a:t/>
            </a:r>
            <a:br>
              <a:rPr lang="en-CA" dirty="0"/>
            </a:br>
            <a:endParaRPr lang="en-US" dirty="0"/>
          </a:p>
        </p:txBody>
      </p:sp>
    </p:spTree>
    <p:extLst>
      <p:ext uri="{BB962C8B-B14F-4D97-AF65-F5344CB8AC3E}">
        <p14:creationId xmlns:p14="http://schemas.microsoft.com/office/powerpoint/2010/main" val="1810150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Reusability</a:t>
            </a:r>
            <a:r>
              <a:rPr lang="en-US" dirty="0"/>
              <a:t>: While developing a project in java, we often feel that there are few things that we are writing again and again in our code. Using packages, you can create such things in form of classes inside a package and whenever you need to perform that same task, just import that package and use the class.</a:t>
            </a:r>
          </a:p>
          <a:p>
            <a:r>
              <a:rPr lang="en-US" b="1" dirty="0"/>
              <a:t>Better Organization</a:t>
            </a:r>
            <a:r>
              <a:rPr lang="en-US" dirty="0"/>
              <a:t>: Again, in large java projects where we have several hundreds of classes, it is always required to group the similar types of classes in a meaningful package name so that you can organize your project better and when you need something you can quickly locate it and use it, which improves the efficiency.</a:t>
            </a:r>
          </a:p>
          <a:p>
            <a:r>
              <a:rPr lang="en-US" b="1" dirty="0"/>
              <a:t>Name Conflicts</a:t>
            </a:r>
            <a:r>
              <a:rPr lang="en-US" dirty="0"/>
              <a:t>: We can define two classes with the same name in different packages so to avoid name collision, we can use packages</a:t>
            </a:r>
          </a:p>
          <a:p>
            <a:endParaRPr lang="en-US" dirty="0"/>
          </a:p>
        </p:txBody>
      </p:sp>
      <p:sp>
        <p:nvSpPr>
          <p:cNvPr id="4" name="Slide Number Placeholder 3"/>
          <p:cNvSpPr>
            <a:spLocks noGrp="1"/>
          </p:cNvSpPr>
          <p:nvPr>
            <p:ph type="sldNum" sz="quarter" idx="10"/>
          </p:nvPr>
        </p:nvSpPr>
        <p:spPr/>
        <p:txBody>
          <a:bodyPr/>
          <a:lstStyle/>
          <a:p>
            <a:fld id="{424A931E-5003-4DE8-A935-354206E65E55}" type="slidenum">
              <a:rPr lang="en-US" smtClean="0"/>
              <a:t>54</a:t>
            </a:fld>
            <a:endParaRPr lang="en-US"/>
          </a:p>
        </p:txBody>
      </p:sp>
    </p:spTree>
    <p:extLst>
      <p:ext uri="{BB962C8B-B14F-4D97-AF65-F5344CB8AC3E}">
        <p14:creationId xmlns:p14="http://schemas.microsoft.com/office/powerpoint/2010/main" val="3236764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9797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1779"/>
            <a:ext cx="9144000" cy="5150270"/>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1574800"/>
            <a:ext cx="6619244" cy="2008236"/>
          </a:xfrm>
        </p:spPr>
        <p:txBody>
          <a:bodyPr anchor="b"/>
          <a:lstStyle>
            <a:lvl1pPr>
              <a:defRPr sz="4050"/>
            </a:lvl1pPr>
          </a:lstStyle>
          <a:p>
            <a:r>
              <a:rPr lang="en-US" smtClean="0"/>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accent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5400000">
            <a:off x="7567043" y="1344168"/>
            <a:ext cx="742949" cy="228599"/>
          </a:xfrm>
        </p:spPr>
        <p:txBody>
          <a:bodyPr anchor="t"/>
          <a:lstStyle>
            <a:lvl1pPr algn="l">
              <a:defRPr b="0" i="0">
                <a:solidFill>
                  <a:schemeClr val="bg1"/>
                </a:solidFill>
              </a:defRPr>
            </a:lvl1pPr>
          </a:lstStyle>
          <a:p>
            <a:fld id="{5923F103-BC34-4FE4-A40E-EDDEECFDA5D0}" type="datetimeFigureOut">
              <a:rPr lang="en-US" smtClean="0"/>
              <a:pPr/>
              <a:t>6/1/2021</a:t>
            </a:fld>
            <a:endParaRPr lang="en-US" dirty="0"/>
          </a:p>
        </p:txBody>
      </p:sp>
      <p:sp>
        <p:nvSpPr>
          <p:cNvPr id="5" name="Footer Placeholder 4"/>
          <p:cNvSpPr>
            <a:spLocks noGrp="1"/>
          </p:cNvSpPr>
          <p:nvPr>
            <p:ph type="ftr" sz="quarter" idx="11"/>
          </p:nvPr>
        </p:nvSpPr>
        <p:spPr>
          <a:xfrm rot="5400000">
            <a:off x="6719695" y="2420115"/>
            <a:ext cx="2894846" cy="228601"/>
          </a:xfrm>
        </p:spPr>
        <p:txBody>
          <a:bodyPr/>
          <a:lstStyle>
            <a:lvl1pPr>
              <a:defRPr b="0" i="0">
                <a:solidFill>
                  <a:schemeClr val="bg1"/>
                </a:solidFill>
              </a:defRPr>
            </a:lvl1pPr>
          </a:lstStyle>
          <a:p>
            <a:r>
              <a:rPr lang="en-US" smtClean="0"/>
              <a:t>
              </a:t>
            </a:r>
            <a:endParaRPr lang="en-US" dirty="0"/>
          </a:p>
        </p:txBody>
      </p:sp>
      <p:sp>
        <p:nvSpPr>
          <p:cNvPr id="10" name="Rectangle 9"/>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763257" y="219457"/>
            <a:ext cx="628649" cy="575765"/>
          </a:xfrm>
        </p:spPr>
        <p:txBody>
          <a:bodyPr/>
          <a:lstStyle>
            <a:lvl1pPr>
              <a:defRPr sz="2100" b="0" i="0">
                <a:latin typeface="+mj-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2245468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1779"/>
            <a:ext cx="9144000" cy="5150270"/>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7" y="3725005"/>
            <a:ext cx="6619243"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66216" y="514350"/>
            <a:ext cx="6619244" cy="257175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866217" y="4152499"/>
            <a:ext cx="6619242" cy="370284"/>
          </a:xfrm>
        </p:spPr>
        <p:txBody>
          <a:bodyPr>
            <a:normAutofit/>
          </a:bodyPr>
          <a:lstStyle>
            <a:lvl1pPr marL="0" indent="0">
              <a:buNone/>
              <a:defRPr sz="900">
                <a:solidFill>
                  <a:schemeClr val="accent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6/1/2021</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305922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1779"/>
            <a:ext cx="9144000" cy="5150270"/>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797562"/>
            <a:ext cx="6619244" cy="1034816"/>
          </a:xfrm>
        </p:spPr>
        <p:txBody>
          <a:bodyPr/>
          <a:lstStyle>
            <a:lvl1pPr>
              <a:defRPr sz="3000"/>
            </a:lvl1pPr>
          </a:lstStyle>
          <a:p>
            <a:r>
              <a:rPr lang="en-US" smtClean="0"/>
              <a:t>Click to edit Master title style</a:t>
            </a:r>
            <a:endParaRPr lang="en-US" dirty="0"/>
          </a:p>
        </p:txBody>
      </p:sp>
      <p:sp>
        <p:nvSpPr>
          <p:cNvPr id="8" name="Text Placeholder 3"/>
          <p:cNvSpPr>
            <a:spLocks noGrp="1"/>
          </p:cNvSpPr>
          <p:nvPr>
            <p:ph type="body" sz="half" idx="2"/>
          </p:nvPr>
        </p:nvSpPr>
        <p:spPr>
          <a:xfrm>
            <a:off x="866216" y="2657475"/>
            <a:ext cx="6619244" cy="1857375"/>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6/1/2021</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280719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1779"/>
            <a:ext cx="9144000" cy="5150270"/>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7289579" y="1973862"/>
            <a:ext cx="601434" cy="1200329"/>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7200" dirty="0"/>
              <a:t>”</a:t>
            </a:r>
          </a:p>
        </p:txBody>
      </p:sp>
      <p:sp>
        <p:nvSpPr>
          <p:cNvPr id="9" name="TextBox 8"/>
          <p:cNvSpPr txBox="1"/>
          <p:nvPr/>
        </p:nvSpPr>
        <p:spPr>
          <a:xfrm>
            <a:off x="673721" y="443320"/>
            <a:ext cx="601434" cy="1200329"/>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7200" dirty="0"/>
              <a:t>“</a:t>
            </a:r>
          </a:p>
        </p:txBody>
      </p:sp>
      <p:sp>
        <p:nvSpPr>
          <p:cNvPr id="2" name="Title 1"/>
          <p:cNvSpPr>
            <a:spLocks noGrp="1"/>
          </p:cNvSpPr>
          <p:nvPr>
            <p:ph type="title"/>
          </p:nvPr>
        </p:nvSpPr>
        <p:spPr>
          <a:xfrm>
            <a:off x="1186408" y="735388"/>
            <a:ext cx="6340430" cy="2023687"/>
          </a:xfrm>
        </p:spPr>
        <p:txBody>
          <a:bodyPr/>
          <a:lstStyle>
            <a:lvl1pPr>
              <a:defRPr sz="3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459459" y="2759074"/>
            <a:ext cx="5794329" cy="256631"/>
          </a:xfrm>
        </p:spPr>
        <p:txBody>
          <a:bodyPr anchor="t">
            <a:normAutofit/>
          </a:bodyPr>
          <a:lstStyle>
            <a:lvl1pPr marL="0" indent="0">
              <a:buNone/>
              <a:defRPr lang="en-US" sz="1050" b="0" i="0" kern="1200" cap="small" dirty="0">
                <a:solidFill>
                  <a:schemeClr val="accent1"/>
                </a:solidFill>
                <a:latin typeface="+mn-lt"/>
                <a:ea typeface="+mn-ea"/>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smtClean="0"/>
              <a:t>6/1/2021</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32" name="Rectangle 31"/>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4838193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1779"/>
            <a:ext cx="9144000" cy="5150270"/>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778000"/>
            <a:ext cx="6619245" cy="1366886"/>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216" y="3774801"/>
            <a:ext cx="6619244" cy="645300"/>
          </a:xfrm>
        </p:spPr>
        <p:txBody>
          <a:bodyPr anchor="t"/>
          <a:lstStyle>
            <a:lvl1pPr marL="0" indent="0" algn="l">
              <a:buNone/>
              <a:defRPr sz="1500" cap="none">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6/1/2021</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12" name="Rectangle 11"/>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654318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700"/>
            </a:lvl1pPr>
          </a:lstStyle>
          <a:p>
            <a:r>
              <a:rPr lang="en-US" smtClean="0"/>
              <a:t>Click to edit Master title style</a:t>
            </a:r>
            <a:endParaRPr lang="en-US" dirty="0"/>
          </a:p>
        </p:txBody>
      </p:sp>
      <p:sp>
        <p:nvSpPr>
          <p:cNvPr id="3" name="Text Placeholder 2"/>
          <p:cNvSpPr>
            <a:spLocks noGrp="1"/>
          </p:cNvSpPr>
          <p:nvPr>
            <p:ph type="body" idx="1"/>
          </p:nvPr>
        </p:nvSpPr>
        <p:spPr>
          <a:xfrm>
            <a:off x="866216" y="1962974"/>
            <a:ext cx="2346876"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6" name="Text Placeholder 3"/>
          <p:cNvSpPr>
            <a:spLocks noGrp="1"/>
          </p:cNvSpPr>
          <p:nvPr>
            <p:ph type="body" sz="half" idx="15"/>
          </p:nvPr>
        </p:nvSpPr>
        <p:spPr>
          <a:xfrm>
            <a:off x="866216" y="2395171"/>
            <a:ext cx="2346876" cy="212512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Text Placeholder 4"/>
          <p:cNvSpPr>
            <a:spLocks noGrp="1"/>
          </p:cNvSpPr>
          <p:nvPr>
            <p:ph type="body" sz="quarter" idx="3"/>
          </p:nvPr>
        </p:nvSpPr>
        <p:spPr>
          <a:xfrm>
            <a:off x="3384541" y="1952626"/>
            <a:ext cx="2359035"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9" name="Text Placeholder 3"/>
          <p:cNvSpPr>
            <a:spLocks noGrp="1"/>
          </p:cNvSpPr>
          <p:nvPr>
            <p:ph type="body" sz="half" idx="16"/>
          </p:nvPr>
        </p:nvSpPr>
        <p:spPr>
          <a:xfrm>
            <a:off x="3384541" y="2395171"/>
            <a:ext cx="2359035" cy="212512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14" name="Text Placeholder 4"/>
          <p:cNvSpPr>
            <a:spLocks noGrp="1"/>
          </p:cNvSpPr>
          <p:nvPr>
            <p:ph type="body" sz="quarter" idx="13"/>
          </p:nvPr>
        </p:nvSpPr>
        <p:spPr>
          <a:xfrm>
            <a:off x="5915025" y="1962975"/>
            <a:ext cx="2370772" cy="432196"/>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0" name="Text Placeholder 3"/>
          <p:cNvSpPr>
            <a:spLocks noGrp="1"/>
          </p:cNvSpPr>
          <p:nvPr>
            <p:ph type="body" sz="half" idx="17"/>
          </p:nvPr>
        </p:nvSpPr>
        <p:spPr>
          <a:xfrm>
            <a:off x="5915026" y="2395171"/>
            <a:ext cx="2373539" cy="212512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cxnSp>
        <p:nvCxnSpPr>
          <p:cNvPr id="22" name="Straight Connector 21"/>
          <p:cNvCxnSpPr/>
          <p:nvPr/>
        </p:nvCxnSpPr>
        <p:spPr>
          <a:xfrm>
            <a:off x="3302978" y="1927225"/>
            <a:ext cx="0" cy="2619374"/>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829301" y="1927225"/>
            <a:ext cx="0" cy="2619374"/>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smtClean="0"/>
              <a:t>6/1/2021</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236372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700"/>
            </a:lvl1pPr>
          </a:lstStyle>
          <a:p>
            <a:r>
              <a:rPr lang="en-US" smtClean="0"/>
              <a:t>Click to edit Master title style</a:t>
            </a:r>
            <a:endParaRPr lang="en-US" dirty="0"/>
          </a:p>
        </p:txBody>
      </p:sp>
      <p:sp>
        <p:nvSpPr>
          <p:cNvPr id="3" name="Text Placeholder 2"/>
          <p:cNvSpPr>
            <a:spLocks noGrp="1"/>
          </p:cNvSpPr>
          <p:nvPr>
            <p:ph type="body" idx="1"/>
          </p:nvPr>
        </p:nvSpPr>
        <p:spPr>
          <a:xfrm>
            <a:off x="866215" y="3399634"/>
            <a:ext cx="228782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9" name="Picture Placeholder 2"/>
          <p:cNvSpPr>
            <a:spLocks noGrp="1" noChangeAspect="1"/>
          </p:cNvSpPr>
          <p:nvPr>
            <p:ph type="pic" idx="15"/>
          </p:nvPr>
        </p:nvSpPr>
        <p:spPr>
          <a:xfrm>
            <a:off x="1000914"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2" name="Text Placeholder 3"/>
          <p:cNvSpPr>
            <a:spLocks noGrp="1"/>
          </p:cNvSpPr>
          <p:nvPr>
            <p:ph type="body" sz="half" idx="18"/>
          </p:nvPr>
        </p:nvSpPr>
        <p:spPr>
          <a:xfrm>
            <a:off x="866215" y="3831831"/>
            <a:ext cx="2287828" cy="68846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Text Placeholder 4"/>
          <p:cNvSpPr>
            <a:spLocks noGrp="1"/>
          </p:cNvSpPr>
          <p:nvPr>
            <p:ph type="body" sz="quarter" idx="3"/>
          </p:nvPr>
        </p:nvSpPr>
        <p:spPr>
          <a:xfrm>
            <a:off x="3429403" y="3399635"/>
            <a:ext cx="2285075" cy="48836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30" name="Picture Placeholder 2"/>
          <p:cNvSpPr>
            <a:spLocks noGrp="1" noChangeAspect="1"/>
          </p:cNvSpPr>
          <p:nvPr>
            <p:ph type="pic" idx="21"/>
          </p:nvPr>
        </p:nvSpPr>
        <p:spPr>
          <a:xfrm>
            <a:off x="3561348" y="1952625"/>
            <a:ext cx="2018431"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3" name="Text Placeholder 3"/>
          <p:cNvSpPr>
            <a:spLocks noGrp="1"/>
          </p:cNvSpPr>
          <p:nvPr>
            <p:ph type="body" sz="half" idx="19"/>
          </p:nvPr>
        </p:nvSpPr>
        <p:spPr>
          <a:xfrm>
            <a:off x="3426649" y="3888002"/>
            <a:ext cx="2287829" cy="6322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14" name="Text Placeholder 4"/>
          <p:cNvSpPr>
            <a:spLocks noGrp="1"/>
          </p:cNvSpPr>
          <p:nvPr>
            <p:ph type="body" sz="quarter" idx="13"/>
          </p:nvPr>
        </p:nvSpPr>
        <p:spPr>
          <a:xfrm>
            <a:off x="5987575" y="3399635"/>
            <a:ext cx="2287829" cy="488366"/>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31" name="Picture Placeholder 2"/>
          <p:cNvSpPr>
            <a:spLocks noGrp="1" noChangeAspect="1"/>
          </p:cNvSpPr>
          <p:nvPr>
            <p:ph type="pic" idx="22"/>
          </p:nvPr>
        </p:nvSpPr>
        <p:spPr>
          <a:xfrm>
            <a:off x="6122273"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4" name="Text Placeholder 3"/>
          <p:cNvSpPr>
            <a:spLocks noGrp="1"/>
          </p:cNvSpPr>
          <p:nvPr>
            <p:ph type="body" sz="half" idx="20"/>
          </p:nvPr>
        </p:nvSpPr>
        <p:spPr>
          <a:xfrm>
            <a:off x="5987576" y="3888001"/>
            <a:ext cx="2287828" cy="63229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cxnSp>
        <p:nvCxnSpPr>
          <p:cNvPr id="17" name="Straight Connector 16"/>
          <p:cNvCxnSpPr/>
          <p:nvPr/>
        </p:nvCxnSpPr>
        <p:spPr>
          <a:xfrm>
            <a:off x="3291115" y="1952625"/>
            <a:ext cx="0" cy="2638196"/>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51429" y="1952625"/>
            <a:ext cx="0" cy="2619375"/>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smtClean="0"/>
              <a:t>6/1/2021</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4194691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6215" y="730251"/>
            <a:ext cx="6619245" cy="530223"/>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6/1/2021</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709845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1779"/>
            <a:ext cx="9144000" cy="5150270"/>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2567" y="958851"/>
            <a:ext cx="1060450" cy="3561442"/>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66215" y="958851"/>
            <a:ext cx="4685660" cy="356144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6/1/2021</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7097087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extLst>
      <p:ext uri="{BB962C8B-B14F-4D97-AF65-F5344CB8AC3E}">
        <p14:creationId xmlns:p14="http://schemas.microsoft.com/office/powerpoint/2010/main" val="4106883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43"/>
        <p:cNvGrpSpPr/>
        <p:nvPr/>
      </p:nvGrpSpPr>
      <p:grpSpPr>
        <a:xfrm>
          <a:off x="0" y="0"/>
          <a:ext cx="0" cy="0"/>
          <a:chOff x="0" y="0"/>
          <a:chExt cx="0" cy="0"/>
        </a:xfrm>
      </p:grpSpPr>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extLst>
      <p:ext uri="{BB962C8B-B14F-4D97-AF65-F5344CB8AC3E}">
        <p14:creationId xmlns:p14="http://schemas.microsoft.com/office/powerpoint/2010/main" val="4155268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0143930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3">
  <p:cSld name="Title and body 3">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796374"/>
            <a:ext cx="7705500" cy="2885276"/>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dirty="0"/>
          </a:p>
        </p:txBody>
      </p:sp>
    </p:spTree>
    <p:extLst>
      <p:ext uri="{BB962C8B-B14F-4D97-AF65-F5344CB8AC3E}">
        <p14:creationId xmlns:p14="http://schemas.microsoft.com/office/powerpoint/2010/main" val="32916576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Tree>
    <p:extLst>
      <p:ext uri="{BB962C8B-B14F-4D97-AF65-F5344CB8AC3E}">
        <p14:creationId xmlns:p14="http://schemas.microsoft.com/office/powerpoint/2010/main" val="5894303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842" name="Google Shape;842;p18"/>
          <p:cNvSpPr txBox="1">
            <a:spLocks noGrp="1"/>
          </p:cNvSpPr>
          <p:nvPr>
            <p:ph type="subTitle" idx="1"/>
          </p:nvPr>
        </p:nvSpPr>
        <p:spPr>
          <a:xfrm>
            <a:off x="4690875" y="1491351"/>
            <a:ext cx="3557100" cy="2656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extLst>
      <p:ext uri="{BB962C8B-B14F-4D97-AF65-F5344CB8AC3E}">
        <p14:creationId xmlns:p14="http://schemas.microsoft.com/office/powerpoint/2010/main" val="33551314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endParaRPr lang="en-US" dirty="0"/>
          </a:p>
        </p:txBody>
      </p:sp>
      <p:sp>
        <p:nvSpPr>
          <p:cNvPr id="7" name="Title 6">
            <a:extLst>
              <a:ext uri="{FF2B5EF4-FFF2-40B4-BE49-F238E27FC236}">
                <a16:creationId xmlns="" xmlns:a16="http://schemas.microsoft.com/office/drawing/2014/main" id="{621A5E11-8D32-504B-BFCC-DFB3B4FFF7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82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1779"/>
            <a:ext cx="9144000" cy="5150270"/>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8" y="2008234"/>
            <a:ext cx="3263267" cy="1712868"/>
          </a:xfrm>
        </p:spPr>
        <p:txBody>
          <a:bodyPr anchor="ctr"/>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171669" y="2008234"/>
            <a:ext cx="2816534" cy="1712867"/>
          </a:xfrm>
        </p:spPr>
        <p:txBody>
          <a:bodyPr anchor="ctr"/>
          <a:lstStyle>
            <a:lvl1pPr marL="0" indent="0" algn="l">
              <a:buNone/>
              <a:defRPr sz="1500" cap="all">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6/1/2021</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15" name="Rectangle 14"/>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4913888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66215" y="1952625"/>
            <a:ext cx="3618869" cy="256222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56535" y="1952625"/>
            <a:ext cx="3618869" cy="2562225"/>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6/1/2021</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49894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66216" y="1952625"/>
            <a:ext cx="361886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866215" y="2384822"/>
            <a:ext cx="3618869" cy="213002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56535" y="1952625"/>
            <a:ext cx="361886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56533" y="2384822"/>
            <a:ext cx="3618869" cy="213002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smtClean="0"/>
              <a:t>6/1/2021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smtClean="0"/>
              <a:t>‹#›</a:t>
            </a:fld>
            <a:endParaRPr lang="en-US"/>
          </a:p>
        </p:txBody>
      </p:sp>
    </p:spTree>
    <p:extLst>
      <p:ext uri="{BB962C8B-B14F-4D97-AF65-F5344CB8AC3E}">
        <p14:creationId xmlns:p14="http://schemas.microsoft.com/office/powerpoint/2010/main" val="163800122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6/1/2021</a:t>
            </a:fld>
            <a:endParaRPr lang="en-US" dirty="0"/>
          </a:p>
        </p:txBody>
      </p:sp>
      <p:sp>
        <p:nvSpPr>
          <p:cNvPr id="4" name="Footer Placeholder 3"/>
          <p:cNvSpPr>
            <a:spLocks noGrp="1"/>
          </p:cNvSpPr>
          <p:nvPr>
            <p:ph type="ftr" sz="quarter" idx="11"/>
          </p:nvPr>
        </p:nvSpPr>
        <p:spPr/>
        <p:txBody>
          <a:bodyPr/>
          <a:lstStyle/>
          <a:p>
            <a:r>
              <a:rPr lang="en-US" smtClean="0"/>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08699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6/1/2021</a:t>
            </a:fld>
            <a:endParaRPr lang="en-US" dirty="0"/>
          </a:p>
        </p:txBody>
      </p:sp>
      <p:sp>
        <p:nvSpPr>
          <p:cNvPr id="3" name="Footer Placeholder 2"/>
          <p:cNvSpPr>
            <a:spLocks noGrp="1"/>
          </p:cNvSpPr>
          <p:nvPr>
            <p:ph type="ftr" sz="quarter" idx="11"/>
          </p:nvPr>
        </p:nvSpPr>
        <p:spPr/>
        <p:txBody>
          <a:bodyPr/>
          <a:lstStyle/>
          <a:p>
            <a:r>
              <a:rPr lang="en-US" smtClean="0"/>
              <a:t>
              </a:t>
            </a:r>
            <a:endParaRPr lang="en-US" dirty="0"/>
          </a:p>
        </p:txBody>
      </p:sp>
      <p:sp>
        <p:nvSpPr>
          <p:cNvPr id="7" name="Rectangle 6"/>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2452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1779"/>
            <a:ext cx="9144000" cy="5150270"/>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971550"/>
            <a:ext cx="2094869" cy="1200150"/>
          </a:xfrm>
        </p:spPr>
        <p:txBody>
          <a:bodyPr anchor="b"/>
          <a:lstStyle>
            <a:lvl1pPr algn="l">
              <a:defRPr sz="1800" b="0"/>
            </a:lvl1pPr>
          </a:lstStyle>
          <a:p>
            <a:r>
              <a:rPr lang="en-US" smtClean="0"/>
              <a:t>Click to edit Master title style</a:t>
            </a:r>
            <a:endParaRPr lang="en-US" dirty="0"/>
          </a:p>
        </p:txBody>
      </p:sp>
      <p:sp>
        <p:nvSpPr>
          <p:cNvPr id="3" name="Content Placeholder 2"/>
          <p:cNvSpPr>
            <a:spLocks noGrp="1"/>
          </p:cNvSpPr>
          <p:nvPr>
            <p:ph idx="1"/>
          </p:nvPr>
        </p:nvSpPr>
        <p:spPr>
          <a:xfrm>
            <a:off x="4335860" y="1085850"/>
            <a:ext cx="3892549" cy="3429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866216" y="2171701"/>
            <a:ext cx="2094869" cy="2346959"/>
          </a:xfrm>
        </p:spPr>
        <p:txBody>
          <a:bodyPr/>
          <a:lstStyle>
            <a:lvl1pPr marL="0" indent="0">
              <a:buNone/>
              <a:defRPr sz="1050">
                <a:solidFill>
                  <a:schemeClr val="accent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6/1/2021</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15" name="Rectangle 14"/>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341758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1779"/>
            <a:ext cx="9144000" cy="5150270"/>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5430" y="1269999"/>
            <a:ext cx="2895195" cy="1301751"/>
          </a:xfrm>
        </p:spPr>
        <p:txBody>
          <a:bodyPr anchor="b">
            <a:normAutofit/>
          </a:bodyPr>
          <a:lstStyle>
            <a:lvl1pPr algn="l">
              <a:defRPr sz="27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910903" y="857250"/>
            <a:ext cx="2420395"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866216" y="2743200"/>
            <a:ext cx="2894409" cy="1028700"/>
          </a:xfrm>
        </p:spPr>
        <p:txBody>
          <a:bodyPr>
            <a:normAutofit/>
          </a:bodyPr>
          <a:lstStyle>
            <a:lvl1pPr marL="0" indent="0">
              <a:buNone/>
              <a:defRPr sz="1050">
                <a:solidFill>
                  <a:schemeClr val="accent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6/1/2021</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474710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1779"/>
            <a:ext cx="9144000" cy="5150270"/>
            <a:chOff x="0" y="-2373"/>
            <a:chExt cx="12192000" cy="6867027"/>
          </a:xfrm>
        </p:grpSpPr>
        <p:sp>
          <p:nvSpPr>
            <p:cNvPr id="26" name="Rectangle 25"/>
            <p:cNvSpPr/>
            <p:nvPr/>
          </p:nvSpPr>
          <p:spPr>
            <a:xfrm>
              <a:off x="0" y="0"/>
              <a:ext cx="12192000" cy="6858000"/>
            </a:xfrm>
            <a:prstGeom prst="rect">
              <a:avLst/>
            </a:prstGeom>
            <a:blipFill>
              <a:blip r:embed="rId25">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5" y="730251"/>
            <a:ext cx="6571060" cy="530223"/>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66216" y="1952625"/>
            <a:ext cx="6571059" cy="25622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88204" y="4795546"/>
            <a:ext cx="742949" cy="228599"/>
          </a:xfrm>
          <a:prstGeom prst="rect">
            <a:avLst/>
          </a:prstGeom>
        </p:spPr>
        <p:txBody>
          <a:bodyPr vert="horz" lIns="91440" tIns="45720" rIns="91440" bIns="45720" rtlCol="0" anchor="t"/>
          <a:lstStyle>
            <a:lvl1pPr algn="r">
              <a:defRPr sz="750" b="1" i="0">
                <a:solidFill>
                  <a:schemeClr val="accent1"/>
                </a:solidFill>
              </a:defRPr>
            </a:lvl1pPr>
          </a:lstStyle>
          <a:p>
            <a:fld id="{7E0D914D-B099-4142-A885-11F276715148}" type="datetimeFigureOut">
              <a:rPr lang="en-US" dirty="0"/>
              <a:t>6/1/2021</a:t>
            </a:fld>
            <a:endParaRPr lang="en-US" dirty="0"/>
          </a:p>
        </p:txBody>
      </p:sp>
      <p:sp>
        <p:nvSpPr>
          <p:cNvPr id="5" name="Footer Placeholder 4"/>
          <p:cNvSpPr>
            <a:spLocks noGrp="1"/>
          </p:cNvSpPr>
          <p:nvPr>
            <p:ph type="ftr" sz="quarter" idx="3"/>
          </p:nvPr>
        </p:nvSpPr>
        <p:spPr>
          <a:xfrm>
            <a:off x="396269" y="4793879"/>
            <a:ext cx="2894846" cy="228601"/>
          </a:xfrm>
          <a:prstGeom prst="rect">
            <a:avLst/>
          </a:prstGeom>
        </p:spPr>
        <p:txBody>
          <a:bodyPr vert="horz" lIns="91440" tIns="45720" rIns="91440" bIns="45720" rtlCol="0" anchor="b"/>
          <a:lstStyle>
            <a:lvl1pPr algn="l">
              <a:defRPr sz="750" b="1" i="0">
                <a:solidFill>
                  <a:schemeClr val="accent1"/>
                </a:solidFill>
                <a:latin typeface="+mn-lt"/>
              </a:defRPr>
            </a:lvl1pPr>
          </a:lstStyle>
          <a:p>
            <a:r>
              <a:rPr lang="en-US" dirty="0"/>
              <a:t>
              </a:t>
            </a:r>
          </a:p>
        </p:txBody>
      </p:sp>
      <p:sp>
        <p:nvSpPr>
          <p:cNvPr id="22" name="Rectangle 21"/>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7764406" y="221797"/>
            <a:ext cx="628649" cy="575765"/>
          </a:xfrm>
          <a:prstGeom prst="rect">
            <a:avLst/>
          </a:prstGeom>
        </p:spPr>
        <p:txBody>
          <a:bodyPr vert="horz" lIns="91440" tIns="45720" rIns="91440" bIns="45720" rtlCol="0" anchor="b"/>
          <a:lstStyle>
            <a:lvl1pPr algn="ctr">
              <a:defRPr sz="2100" b="0" i="0">
                <a:solidFill>
                  <a:schemeClr val="bg1"/>
                </a:solidFill>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3062987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682" r:id="rId23"/>
  </p:sldLayoutIdLst>
  <p:hf sldNum="0" hdr="0" ftr="0" dt="0"/>
  <p:txStyles>
    <p:title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java.com/en/download/help/download_options.html"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hyperlink" Target="https://www.oracle.com/java/technologies/javase-downloads.html#JDK16"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hyperlink" Target="http://www.eclipse.org/downloads/download.php?file=/technology/epp/downloads/release/kepler/SR2/eclipse-jee-kepler-SR2-win32-x86_64.zip" TargetMode="External"/><Relationship Id="rId2" Type="http://schemas.openxmlformats.org/officeDocument/2006/relationships/hyperlink" Target="http://www.oracle.com/technetwork/java/javase/downloads/index.html" TargetMode="Externa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0.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www.journaldev.com/2394/java-dependency-injection-design-pattern-example-tutorial#benefits-of-java-dependency-injection" TargetMode="Externa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8" Type="http://schemas.openxmlformats.org/officeDocument/2006/relationships/hyperlink" Target="https://www.edureka.co/blog/control-statements-in-java/#While" TargetMode="External"/><Relationship Id="rId13" Type="http://schemas.openxmlformats.org/officeDocument/2006/relationships/hyperlink" Target="https://www.edureka.co/blog/control-statements-in-java/#Break" TargetMode="External"/><Relationship Id="rId3" Type="http://schemas.openxmlformats.org/officeDocument/2006/relationships/hyperlink" Target="https://www.edureka.co/blog/control-statements-in-java/#Simpleifstatement" TargetMode="External"/><Relationship Id="rId7" Type="http://schemas.openxmlformats.org/officeDocument/2006/relationships/hyperlink" Target="https://www.edureka.co/blog/control-statements-in-java/#Loopingstatemenets" TargetMode="External"/><Relationship Id="rId12" Type="http://schemas.openxmlformats.org/officeDocument/2006/relationships/hyperlink" Target="https://www.edureka.co/blog/control-statements-in-java/#Branchingstatements" TargetMode="External"/><Relationship Id="rId2" Type="http://schemas.openxmlformats.org/officeDocument/2006/relationships/hyperlink" Target="https://www.edureka.co/blog/control-statements-in-java/#DecisionMakingStatements" TargetMode="External"/><Relationship Id="rId1" Type="http://schemas.openxmlformats.org/officeDocument/2006/relationships/slideLayout" Target="../slideLayouts/slideLayout20.xml"/><Relationship Id="rId6" Type="http://schemas.openxmlformats.org/officeDocument/2006/relationships/hyperlink" Target="https://www.edureka.co/blog/control-statements-in-java/#Switchstatement" TargetMode="External"/><Relationship Id="rId11" Type="http://schemas.openxmlformats.org/officeDocument/2006/relationships/hyperlink" Target="https://www.edureka.co/blog/control-statements-in-java/#For-Each" TargetMode="External"/><Relationship Id="rId5" Type="http://schemas.openxmlformats.org/officeDocument/2006/relationships/hyperlink" Target="https://www.edureka.co/blog/control-statements-in-java/#Nestedifstatement" TargetMode="External"/><Relationship Id="rId10" Type="http://schemas.openxmlformats.org/officeDocument/2006/relationships/hyperlink" Target="https://www.edureka.co/blog/control-statements-in-java/#For" TargetMode="External"/><Relationship Id="rId4" Type="http://schemas.openxmlformats.org/officeDocument/2006/relationships/hyperlink" Target="https://www.edureka.co/blog/control-statements-in-java/#if-elsestatement" TargetMode="External"/><Relationship Id="rId9" Type="http://schemas.openxmlformats.org/officeDocument/2006/relationships/hyperlink" Target="https://www.edureka.co/blog/control-statements-in-java/#Do-while" TargetMode="External"/><Relationship Id="rId14" Type="http://schemas.openxmlformats.org/officeDocument/2006/relationships/hyperlink" Target="https://www.edureka.co/blog/control-statements-in-java/#Continue"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3" Type="http://schemas.openxmlformats.org/officeDocument/2006/relationships/hyperlink" Target="https://www.programiz.com/java-programming/do-while-loop#do-while-loop" TargetMode="External"/><Relationship Id="rId2" Type="http://schemas.openxmlformats.org/officeDocument/2006/relationships/hyperlink" Target="https://www.programiz.com/java-programming/do-while-loop#syntax-while" TargetMode="Externa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303210" y="959719"/>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5000"/>
              <a:t>Java</a:t>
            </a:r>
            <a:endParaRPr sz="5000">
              <a:solidFill>
                <a:schemeClr val="dk2"/>
              </a:solidFill>
            </a:endParaRPr>
          </a:p>
        </p:txBody>
      </p:sp>
      <p:sp>
        <p:nvSpPr>
          <p:cNvPr id="1885" name="Google Shape;1885;p3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2300"/>
              <a:t>Week1-Day-1</a:t>
            </a:r>
            <a:endParaRPr sz="2300">
              <a:solidFill>
                <a:schemeClr val="accent1"/>
              </a:solidFill>
            </a:endParaRPr>
          </a:p>
          <a:p>
            <a:pPr marL="0" lvl="0" indent="0" algn="r" rtl="0">
              <a:spcBef>
                <a:spcPts val="0"/>
              </a:spcBef>
              <a:spcAft>
                <a:spcPts val="0"/>
              </a:spcAft>
              <a:buClr>
                <a:schemeClr val="dk1"/>
              </a:buClr>
              <a:buSzPts val="1100"/>
              <a:buFont typeface="Arial"/>
              <a:buNone/>
            </a:pPr>
            <a:endParaRPr sz="2300">
              <a:solidFill>
                <a:schemeClr val="accent1"/>
              </a:solidFill>
            </a:endParaRPr>
          </a:p>
          <a:p>
            <a:pPr marL="0" lvl="0" indent="0" algn="r" rtl="0">
              <a:spcBef>
                <a:spcPts val="0"/>
              </a:spcBef>
              <a:spcAft>
                <a:spcPts val="0"/>
              </a:spcAft>
              <a:buNone/>
            </a:pPr>
            <a:endParaRPr sz="230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JVM Architecture</a:t>
            </a:r>
            <a:endParaRPr lang="en-IN" dirty="0"/>
          </a:p>
        </p:txBody>
      </p:sp>
      <p:sp>
        <p:nvSpPr>
          <p:cNvPr id="4" name="Text Placeholder 3"/>
          <p:cNvSpPr>
            <a:spLocks noGrp="1"/>
          </p:cNvSpPr>
          <p:nvPr>
            <p:ph type="body" idx="1"/>
          </p:nvPr>
        </p:nvSpPr>
        <p:spPr>
          <a:xfrm>
            <a:off x="405636" y="1647163"/>
            <a:ext cx="4365744" cy="3213594"/>
          </a:xfrm>
        </p:spPr>
        <p:txBody>
          <a:bodyPr/>
          <a:lstStyle/>
          <a:p>
            <a:r>
              <a:rPr lang="en-IN" b="1" dirty="0"/>
              <a:t>Class Loader :</a:t>
            </a:r>
            <a:r>
              <a:rPr lang="en-IN" dirty="0"/>
              <a:t> Class loader loads the Class for execution.</a:t>
            </a:r>
          </a:p>
          <a:p>
            <a:r>
              <a:rPr lang="en-IN" b="1" dirty="0"/>
              <a:t>Method area :</a:t>
            </a:r>
            <a:r>
              <a:rPr lang="en-IN" dirty="0"/>
              <a:t> Stores pre-class structure as constant pool.</a:t>
            </a:r>
          </a:p>
          <a:p>
            <a:r>
              <a:rPr lang="en-IN" b="1" dirty="0"/>
              <a:t>Heap :</a:t>
            </a:r>
            <a:r>
              <a:rPr lang="en-IN" dirty="0"/>
              <a:t> Heap is a memory area in which objects are allocated.</a:t>
            </a:r>
          </a:p>
          <a:p>
            <a:r>
              <a:rPr lang="en-IN" b="1" dirty="0"/>
              <a:t>Stack :</a:t>
            </a:r>
            <a:r>
              <a:rPr lang="en-IN" dirty="0"/>
              <a:t> Local variables and partial results are store here. Each thread has a private JVM stack created when the thread is created.</a:t>
            </a:r>
          </a:p>
          <a:p>
            <a:r>
              <a:rPr lang="en-IN" b="1" dirty="0"/>
              <a:t>Program register :</a:t>
            </a:r>
            <a:r>
              <a:rPr lang="en-IN" dirty="0"/>
              <a:t> Program register holds the address of JVM instruction currently being executed.</a:t>
            </a:r>
          </a:p>
          <a:p>
            <a:r>
              <a:rPr lang="en-IN" b="1" dirty="0"/>
              <a:t>Native method stack :</a:t>
            </a:r>
            <a:r>
              <a:rPr lang="en-IN" dirty="0"/>
              <a:t> It contains all native used in application.</a:t>
            </a:r>
          </a:p>
          <a:p>
            <a:r>
              <a:rPr lang="en-IN" b="1" dirty="0"/>
              <a:t>Executive Engine :</a:t>
            </a:r>
            <a:r>
              <a:rPr lang="en-IN" dirty="0"/>
              <a:t> Execution engine controls the execute of instructions contained in the methods of the classes.</a:t>
            </a:r>
          </a:p>
          <a:p>
            <a:r>
              <a:rPr lang="en-IN" b="1" dirty="0"/>
              <a:t>Native Method Interface :</a:t>
            </a:r>
            <a:r>
              <a:rPr lang="en-IN" dirty="0"/>
              <a:t> Native method interface gives an interface between java code and native code during execution.</a:t>
            </a:r>
          </a:p>
          <a:p>
            <a:r>
              <a:rPr lang="en-IN" b="1" dirty="0"/>
              <a:t>Native Method Libraries :</a:t>
            </a:r>
            <a:r>
              <a:rPr lang="en-IN" dirty="0"/>
              <a:t> Native Libraries consist of files required for the execution of native code.</a:t>
            </a:r>
          </a:p>
          <a:p>
            <a:endParaRPr lang="en-IN" dirty="0"/>
          </a:p>
        </p:txBody>
      </p:sp>
      <p:pic>
        <p:nvPicPr>
          <p:cNvPr id="5" name="Picture 4"/>
          <p:cNvPicPr>
            <a:picLocks noChangeAspect="1"/>
          </p:cNvPicPr>
          <p:nvPr/>
        </p:nvPicPr>
        <p:blipFill>
          <a:blip r:embed="rId2"/>
          <a:stretch>
            <a:fillRect/>
          </a:stretch>
        </p:blipFill>
        <p:spPr>
          <a:xfrm>
            <a:off x="4641068" y="1155035"/>
            <a:ext cx="4402689" cy="3613528"/>
          </a:xfrm>
          <a:prstGeom prst="rect">
            <a:avLst/>
          </a:prstGeom>
        </p:spPr>
      </p:pic>
    </p:spTree>
    <p:extLst>
      <p:ext uri="{BB962C8B-B14F-4D97-AF65-F5344CB8AC3E}">
        <p14:creationId xmlns:p14="http://schemas.microsoft.com/office/powerpoint/2010/main" val="101961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9791B0-3F3B-3746-83C7-9B4E022DFA0A}"/>
              </a:ext>
            </a:extLst>
          </p:cNvPr>
          <p:cNvSpPr>
            <a:spLocks noGrp="1"/>
          </p:cNvSpPr>
          <p:nvPr>
            <p:ph type="title"/>
          </p:nvPr>
        </p:nvSpPr>
        <p:spPr/>
        <p:txBody>
          <a:bodyPr/>
          <a:lstStyle/>
          <a:p>
            <a:r>
              <a:rPr lang="en-US"/>
              <a:t>JRE</a:t>
            </a:r>
          </a:p>
        </p:txBody>
      </p:sp>
      <p:sp>
        <p:nvSpPr>
          <p:cNvPr id="3" name="Text Placeholder 2">
            <a:extLst>
              <a:ext uri="{FF2B5EF4-FFF2-40B4-BE49-F238E27FC236}">
                <a16:creationId xmlns="" xmlns:a16="http://schemas.microsoft.com/office/drawing/2014/main" id="{B249A227-6BC6-0D4D-8CA3-92B7935E95C1}"/>
              </a:ext>
            </a:extLst>
          </p:cNvPr>
          <p:cNvSpPr txBox="1">
            <a:spLocks/>
          </p:cNvSpPr>
          <p:nvPr/>
        </p:nvSpPr>
        <p:spPr>
          <a:xfrm>
            <a:off x="714650" y="1846544"/>
            <a:ext cx="7705500" cy="266040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IN" dirty="0"/>
              <a:t>The Java Runtime Environment (JRE) provides the libraries, the Java Virtual Machine, and other components to run applets and applications written in the Java programming language. JRE does not contain tools and utilities such as compilers or debuggers for developing applets and applications.</a:t>
            </a:r>
            <a:endParaRPr lang="en-US" dirty="0"/>
          </a:p>
        </p:txBody>
      </p:sp>
      <p:pic>
        <p:nvPicPr>
          <p:cNvPr id="5" name="Picture 4">
            <a:extLst>
              <a:ext uri="{FF2B5EF4-FFF2-40B4-BE49-F238E27FC236}">
                <a16:creationId xmlns="" xmlns:a16="http://schemas.microsoft.com/office/drawing/2014/main" id="{EFEAC930-C700-134E-9653-6F5328F6F74A}"/>
              </a:ext>
            </a:extLst>
          </p:cNvPr>
          <p:cNvPicPr>
            <a:picLocks noChangeAspect="1"/>
          </p:cNvPicPr>
          <p:nvPr/>
        </p:nvPicPr>
        <p:blipFill>
          <a:blip r:embed="rId2"/>
          <a:stretch>
            <a:fillRect/>
          </a:stretch>
        </p:blipFill>
        <p:spPr>
          <a:xfrm>
            <a:off x="4229691" y="2808782"/>
            <a:ext cx="4597400" cy="1828800"/>
          </a:xfrm>
          <a:prstGeom prst="rect">
            <a:avLst/>
          </a:prstGeom>
          <a:scene3d>
            <a:camera prst="orthographicFront"/>
            <a:lightRig rig="threePt" dir="t"/>
          </a:scene3d>
          <a:sp3d>
            <a:bevelT prst="angle"/>
          </a:sp3d>
        </p:spPr>
      </p:pic>
    </p:spTree>
    <p:extLst>
      <p:ext uri="{BB962C8B-B14F-4D97-AF65-F5344CB8AC3E}">
        <p14:creationId xmlns:p14="http://schemas.microsoft.com/office/powerpoint/2010/main" val="1960940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9791B0-3F3B-3746-83C7-9B4E022DFA0A}"/>
              </a:ext>
            </a:extLst>
          </p:cNvPr>
          <p:cNvSpPr>
            <a:spLocks noGrp="1"/>
          </p:cNvSpPr>
          <p:nvPr>
            <p:ph type="title"/>
          </p:nvPr>
        </p:nvSpPr>
        <p:spPr/>
        <p:txBody>
          <a:bodyPr/>
          <a:lstStyle/>
          <a:p>
            <a:r>
              <a:rPr lang="en-US" dirty="0"/>
              <a:t>JDK</a:t>
            </a:r>
          </a:p>
        </p:txBody>
      </p:sp>
      <p:sp>
        <p:nvSpPr>
          <p:cNvPr id="3" name="Text Placeholder 2">
            <a:extLst>
              <a:ext uri="{FF2B5EF4-FFF2-40B4-BE49-F238E27FC236}">
                <a16:creationId xmlns="" xmlns:a16="http://schemas.microsoft.com/office/drawing/2014/main" id="{B249A227-6BC6-0D4D-8CA3-92B7935E95C1}"/>
              </a:ext>
            </a:extLst>
          </p:cNvPr>
          <p:cNvSpPr txBox="1">
            <a:spLocks/>
          </p:cNvSpPr>
          <p:nvPr/>
        </p:nvSpPr>
        <p:spPr>
          <a:xfrm>
            <a:off x="714650" y="1152150"/>
            <a:ext cx="7705500" cy="35295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endParaRPr lang="en-CA" dirty="0" smtClean="0"/>
          </a:p>
          <a:p>
            <a:pPr lvl="1"/>
            <a:endParaRPr lang="en-CA" dirty="0"/>
          </a:p>
          <a:p>
            <a:pPr lvl="1"/>
            <a:r>
              <a:rPr lang="en-CA" dirty="0" smtClean="0"/>
              <a:t>JDK </a:t>
            </a:r>
            <a:r>
              <a:rPr lang="en-CA" dirty="0"/>
              <a:t>(Java Development Kit) is a software development kit required to develop applications in Java. When you download JDK, JRE is also downloaded with it.</a:t>
            </a:r>
            <a:endParaRPr lang="en-US" dirty="0"/>
          </a:p>
        </p:txBody>
      </p:sp>
      <p:pic>
        <p:nvPicPr>
          <p:cNvPr id="4" name="Picture 3">
            <a:extLst>
              <a:ext uri="{FF2B5EF4-FFF2-40B4-BE49-F238E27FC236}">
                <a16:creationId xmlns="" xmlns:a16="http://schemas.microsoft.com/office/drawing/2014/main" id="{9BB23E1E-9A80-6B43-93FA-006FF6527E83}"/>
              </a:ext>
            </a:extLst>
          </p:cNvPr>
          <p:cNvPicPr>
            <a:picLocks noChangeAspect="1"/>
          </p:cNvPicPr>
          <p:nvPr/>
        </p:nvPicPr>
        <p:blipFill>
          <a:blip r:embed="rId2"/>
          <a:stretch>
            <a:fillRect/>
          </a:stretch>
        </p:blipFill>
        <p:spPr>
          <a:xfrm>
            <a:off x="3701223" y="3074957"/>
            <a:ext cx="4876800" cy="1854200"/>
          </a:xfrm>
          <a:prstGeom prst="rect">
            <a:avLst/>
          </a:prstGeom>
          <a:scene3d>
            <a:camera prst="orthographicFront"/>
            <a:lightRig rig="threePt" dir="t"/>
          </a:scene3d>
          <a:sp3d>
            <a:bevelT prst="convex"/>
          </a:sp3d>
        </p:spPr>
      </p:pic>
    </p:spTree>
    <p:extLst>
      <p:ext uri="{BB962C8B-B14F-4D97-AF65-F5344CB8AC3E}">
        <p14:creationId xmlns:p14="http://schemas.microsoft.com/office/powerpoint/2010/main" val="1611653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Primitive Data Type</a:t>
            </a:r>
          </a:p>
        </p:txBody>
      </p:sp>
      <p:pic>
        <p:nvPicPr>
          <p:cNvPr id="6" name="Picture 5"/>
          <p:cNvPicPr>
            <a:picLocks noChangeAspect="1"/>
          </p:cNvPicPr>
          <p:nvPr/>
        </p:nvPicPr>
        <p:blipFill>
          <a:blip r:embed="rId3"/>
          <a:stretch>
            <a:fillRect/>
          </a:stretch>
        </p:blipFill>
        <p:spPr>
          <a:xfrm>
            <a:off x="1757608" y="1819941"/>
            <a:ext cx="5679667" cy="3323559"/>
          </a:xfrm>
          <a:prstGeom prst="rect">
            <a:avLst/>
          </a:prstGeom>
        </p:spPr>
      </p:pic>
    </p:spTree>
    <p:extLst>
      <p:ext uri="{BB962C8B-B14F-4D97-AF65-F5344CB8AC3E}">
        <p14:creationId xmlns:p14="http://schemas.microsoft.com/office/powerpoint/2010/main" val="558751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Type</a:t>
            </a:r>
          </a:p>
        </p:txBody>
      </p:sp>
      <p:pic>
        <p:nvPicPr>
          <p:cNvPr id="4" name="Content Placeholder 3"/>
          <p:cNvPicPr>
            <a:picLocks noGrp="1" noChangeAspect="1"/>
          </p:cNvPicPr>
          <p:nvPr>
            <p:ph idx="1"/>
          </p:nvPr>
        </p:nvPicPr>
        <p:blipFill>
          <a:blip r:embed="rId2"/>
          <a:stretch>
            <a:fillRect/>
          </a:stretch>
        </p:blipFill>
        <p:spPr>
          <a:xfrm>
            <a:off x="2264876" y="1952625"/>
            <a:ext cx="3774460" cy="25622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4168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 Floating-Point</a:t>
            </a:r>
          </a:p>
        </p:txBody>
      </p:sp>
      <p:sp>
        <p:nvSpPr>
          <p:cNvPr id="4" name="Text Placeholder 2">
            <a:extLst>
              <a:ext uri="{FF2B5EF4-FFF2-40B4-BE49-F238E27FC236}">
                <a16:creationId xmlns="" xmlns:a16="http://schemas.microsoft.com/office/drawing/2014/main" id="{97EC99B1-FC32-AA44-B38C-F940AD8790D0}"/>
              </a:ext>
            </a:extLst>
          </p:cNvPr>
          <p:cNvSpPr txBox="1">
            <a:spLocks/>
          </p:cNvSpPr>
          <p:nvPr/>
        </p:nvSpPr>
        <p:spPr>
          <a:xfrm>
            <a:off x="714650" y="1904426"/>
            <a:ext cx="7705500" cy="277722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t>float :</a:t>
            </a:r>
          </a:p>
          <a:p>
            <a:pPr lvl="1"/>
            <a:r>
              <a:rPr lang="en-US" dirty="0"/>
              <a:t> It is 4 bytes(32-bits) float data type. </a:t>
            </a:r>
          </a:p>
          <a:p>
            <a:pPr lvl="1"/>
            <a:r>
              <a:rPr lang="en-US" dirty="0"/>
              <a:t>Default value 0.0f. </a:t>
            </a:r>
            <a:r>
              <a:rPr lang="en-US" b="1" dirty="0"/>
              <a:t>example: float </a:t>
            </a:r>
            <a:r>
              <a:rPr lang="en-US" b="1" dirty="0" err="1"/>
              <a:t>ff</a:t>
            </a:r>
            <a:r>
              <a:rPr lang="en-US" b="1" dirty="0"/>
              <a:t>=10.3f;</a:t>
            </a:r>
          </a:p>
          <a:p>
            <a:endParaRPr lang="en-US" dirty="0"/>
          </a:p>
          <a:p>
            <a:r>
              <a:rPr lang="en-US" b="1" dirty="0"/>
              <a:t>Double :</a:t>
            </a:r>
          </a:p>
          <a:p>
            <a:pPr lvl="1"/>
            <a:r>
              <a:rPr lang="en-US" dirty="0"/>
              <a:t> It is 8 bytes(64-bits) float data type. </a:t>
            </a:r>
          </a:p>
          <a:p>
            <a:pPr lvl="1"/>
            <a:r>
              <a:rPr lang="en-US" dirty="0"/>
              <a:t>Default value 0.0d. example: </a:t>
            </a:r>
            <a:r>
              <a:rPr lang="en-US" b="1" dirty="0"/>
              <a:t>double </a:t>
            </a:r>
            <a:r>
              <a:rPr lang="en-US" b="1" dirty="0" err="1"/>
              <a:t>db</a:t>
            </a:r>
            <a:r>
              <a:rPr lang="en-US" b="1" dirty="0"/>
              <a:t>=11.123;</a:t>
            </a:r>
          </a:p>
        </p:txBody>
      </p:sp>
    </p:spTree>
    <p:extLst>
      <p:ext uri="{BB962C8B-B14F-4D97-AF65-F5344CB8AC3E}">
        <p14:creationId xmlns:p14="http://schemas.microsoft.com/office/powerpoint/2010/main" val="701468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Primitive - Char</a:t>
            </a:r>
          </a:p>
        </p:txBody>
      </p:sp>
      <p:sp>
        <p:nvSpPr>
          <p:cNvPr id="4" name="Rectangle 3">
            <a:extLst>
              <a:ext uri="{FF2B5EF4-FFF2-40B4-BE49-F238E27FC236}">
                <a16:creationId xmlns="" xmlns:a16="http://schemas.microsoft.com/office/drawing/2014/main" id="{21DFA33D-2BB8-9B47-B840-E1443241ECE6}"/>
              </a:ext>
            </a:extLst>
          </p:cNvPr>
          <p:cNvSpPr/>
          <p:nvPr/>
        </p:nvSpPr>
        <p:spPr>
          <a:xfrm>
            <a:off x="808074" y="1664116"/>
            <a:ext cx="6049926" cy="1169551"/>
          </a:xfrm>
          <a:prstGeom prst="rect">
            <a:avLst/>
          </a:prstGeom>
        </p:spPr>
        <p:txBody>
          <a:bodyPr wrap="square">
            <a:spAutoFit/>
          </a:bodyPr>
          <a:lstStyle/>
          <a:p>
            <a:r>
              <a:rPr lang="en-US" dirty="0"/>
              <a:t>Char – </a:t>
            </a:r>
          </a:p>
          <a:p>
            <a:pPr lvl="1"/>
            <a:r>
              <a:rPr lang="en-US" dirty="0"/>
              <a:t>It is 2 bytes(16-bits) unsigned </a:t>
            </a:r>
            <a:r>
              <a:rPr lang="en-US" dirty="0" err="1"/>
              <a:t>unicode</a:t>
            </a:r>
            <a:r>
              <a:rPr lang="en-US" dirty="0"/>
              <a:t> character.</a:t>
            </a:r>
          </a:p>
          <a:p>
            <a:pPr lvl="1"/>
            <a:r>
              <a:rPr lang="en-US" dirty="0"/>
              <a:t> Range 0 to 65,535. example: char c='a';</a:t>
            </a:r>
          </a:p>
          <a:p>
            <a:endParaRPr lang="en-US" b="1" dirty="0"/>
          </a:p>
          <a:p>
            <a:pPr lvl="1"/>
            <a:r>
              <a:rPr lang="en-US" dirty="0"/>
              <a:t> </a:t>
            </a:r>
            <a:endParaRPr lang="en-US" b="1" dirty="0"/>
          </a:p>
        </p:txBody>
      </p:sp>
    </p:spTree>
    <p:extLst>
      <p:ext uri="{BB962C8B-B14F-4D97-AF65-F5344CB8AC3E}">
        <p14:creationId xmlns:p14="http://schemas.microsoft.com/office/powerpoint/2010/main" val="4263357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Primitive- Boolean</a:t>
            </a:r>
          </a:p>
        </p:txBody>
      </p:sp>
      <p:sp>
        <p:nvSpPr>
          <p:cNvPr id="4" name="Rectangle 3">
            <a:extLst>
              <a:ext uri="{FF2B5EF4-FFF2-40B4-BE49-F238E27FC236}">
                <a16:creationId xmlns="" xmlns:a16="http://schemas.microsoft.com/office/drawing/2014/main" id="{EC3F47D5-F37F-2944-BBDB-4F716875D0EF}"/>
              </a:ext>
            </a:extLst>
          </p:cNvPr>
          <p:cNvSpPr/>
          <p:nvPr/>
        </p:nvSpPr>
        <p:spPr>
          <a:xfrm>
            <a:off x="808074" y="1780994"/>
            <a:ext cx="6049926" cy="1384995"/>
          </a:xfrm>
          <a:prstGeom prst="rect">
            <a:avLst/>
          </a:prstGeom>
        </p:spPr>
        <p:txBody>
          <a:bodyPr wrap="square">
            <a:spAutoFit/>
          </a:bodyPr>
          <a:lstStyle/>
          <a:p>
            <a:r>
              <a:rPr lang="en-US" dirty="0"/>
              <a:t>This group represent </a:t>
            </a:r>
            <a:r>
              <a:rPr lang="en-US" dirty="0" err="1"/>
              <a:t>boolean</a:t>
            </a:r>
            <a:r>
              <a:rPr lang="en-US" dirty="0"/>
              <a:t>, which is a special type for representing true/false values. </a:t>
            </a:r>
          </a:p>
          <a:p>
            <a:r>
              <a:rPr lang="en-US" dirty="0"/>
              <a:t>They are defined constant of the language. </a:t>
            </a:r>
          </a:p>
          <a:p>
            <a:r>
              <a:rPr lang="en-US" dirty="0"/>
              <a:t>	</a:t>
            </a:r>
            <a:r>
              <a:rPr lang="en-US" b="1" dirty="0"/>
              <a:t>example: </a:t>
            </a:r>
            <a:r>
              <a:rPr lang="en-US" b="1" dirty="0" err="1"/>
              <a:t>boolean</a:t>
            </a:r>
            <a:r>
              <a:rPr lang="en-US" b="1" dirty="0"/>
              <a:t> b=true;</a:t>
            </a:r>
          </a:p>
          <a:p>
            <a:endParaRPr lang="en-US" b="1" dirty="0"/>
          </a:p>
          <a:p>
            <a:pPr lvl="1"/>
            <a:r>
              <a:rPr lang="en-US" dirty="0"/>
              <a:t> </a:t>
            </a:r>
            <a:endParaRPr lang="en-US" b="1" dirty="0"/>
          </a:p>
        </p:txBody>
      </p:sp>
    </p:spTree>
    <p:extLst>
      <p:ext uri="{BB962C8B-B14F-4D97-AF65-F5344CB8AC3E}">
        <p14:creationId xmlns:p14="http://schemas.microsoft.com/office/powerpoint/2010/main" val="2103666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9791B0-3F3B-3746-83C7-9B4E022DFA0A}"/>
              </a:ext>
            </a:extLst>
          </p:cNvPr>
          <p:cNvSpPr>
            <a:spLocks noGrp="1"/>
          </p:cNvSpPr>
          <p:nvPr>
            <p:ph type="title"/>
          </p:nvPr>
        </p:nvSpPr>
        <p:spPr/>
        <p:txBody>
          <a:bodyPr/>
          <a:lstStyle/>
          <a:p>
            <a:r>
              <a:rPr lang="en-US"/>
              <a:t>Class and Object</a:t>
            </a:r>
          </a:p>
        </p:txBody>
      </p:sp>
      <p:sp>
        <p:nvSpPr>
          <p:cNvPr id="3" name="Text Placeholder 2">
            <a:extLst>
              <a:ext uri="{FF2B5EF4-FFF2-40B4-BE49-F238E27FC236}">
                <a16:creationId xmlns="" xmlns:a16="http://schemas.microsoft.com/office/drawing/2014/main" id="{B249A227-6BC6-0D4D-8CA3-92B7935E95C1}"/>
              </a:ext>
            </a:extLst>
          </p:cNvPr>
          <p:cNvSpPr txBox="1">
            <a:spLocks/>
          </p:cNvSpPr>
          <p:nvPr/>
        </p:nvSpPr>
        <p:spPr>
          <a:xfrm>
            <a:off x="714650" y="1152150"/>
            <a:ext cx="7705500" cy="35295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CA"/>
              <a:t> </a:t>
            </a:r>
            <a:endParaRPr lang="en-US"/>
          </a:p>
        </p:txBody>
      </p:sp>
    </p:spTree>
    <p:extLst>
      <p:ext uri="{BB962C8B-B14F-4D97-AF65-F5344CB8AC3E}">
        <p14:creationId xmlns:p14="http://schemas.microsoft.com/office/powerpoint/2010/main" val="3549003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Variable</a:t>
            </a:r>
          </a:p>
        </p:txBody>
      </p:sp>
      <p:pic>
        <p:nvPicPr>
          <p:cNvPr id="4" name="Picture 3"/>
          <p:cNvPicPr>
            <a:picLocks noChangeAspect="1"/>
          </p:cNvPicPr>
          <p:nvPr/>
        </p:nvPicPr>
        <p:blipFill>
          <a:blip r:embed="rId2"/>
          <a:stretch>
            <a:fillRect/>
          </a:stretch>
        </p:blipFill>
        <p:spPr>
          <a:xfrm>
            <a:off x="4711140" y="1875106"/>
            <a:ext cx="4069433" cy="2903471"/>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 xmlns:a16="http://schemas.microsoft.com/office/drawing/2014/main" id="{48FFC9DE-6C07-E447-BD22-0963BC98055A}"/>
              </a:ext>
            </a:extLst>
          </p:cNvPr>
          <p:cNvSpPr txBox="1"/>
          <p:nvPr/>
        </p:nvSpPr>
        <p:spPr>
          <a:xfrm>
            <a:off x="894735" y="1759974"/>
            <a:ext cx="1856598" cy="954107"/>
          </a:xfrm>
          <a:prstGeom prst="rect">
            <a:avLst/>
          </a:prstGeom>
          <a:noFill/>
        </p:spPr>
        <p:txBody>
          <a:bodyPr wrap="none" rtlCol="0">
            <a:spAutoFit/>
          </a:bodyPr>
          <a:lstStyle/>
          <a:p>
            <a:pPr marL="285750" indent="-285750">
              <a:buFont typeface="Arial" panose="020B0604020202020204" pitchFamily="34" charset="0"/>
              <a:buChar char="•"/>
            </a:pPr>
            <a:r>
              <a:rPr lang="en-US"/>
              <a:t>Local Variable</a:t>
            </a:r>
          </a:p>
          <a:p>
            <a:pPr marL="285750" indent="-285750">
              <a:buFont typeface="Arial" panose="020B0604020202020204" pitchFamily="34" charset="0"/>
              <a:buChar char="•"/>
            </a:pPr>
            <a:r>
              <a:rPr lang="en-US"/>
              <a:t>Instance Variable</a:t>
            </a:r>
          </a:p>
          <a:p>
            <a:pPr marL="285750" indent="-285750">
              <a:buFont typeface="Arial" panose="020B0604020202020204" pitchFamily="34" charset="0"/>
              <a:buChar char="•"/>
            </a:pPr>
            <a:r>
              <a:rPr lang="en-US"/>
              <a:t>Static </a:t>
            </a:r>
          </a:p>
          <a:p>
            <a:endParaRPr lang="en-US"/>
          </a:p>
        </p:txBody>
      </p:sp>
    </p:spTree>
    <p:extLst>
      <p:ext uri="{BB962C8B-B14F-4D97-AF65-F5344CB8AC3E}">
        <p14:creationId xmlns:p14="http://schemas.microsoft.com/office/powerpoint/2010/main" val="3198236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1896" name="Google Shape;1896;p37"/>
          <p:cNvGrpSpPr/>
          <p:nvPr/>
        </p:nvGrpSpPr>
        <p:grpSpPr>
          <a:xfrm>
            <a:off x="3994598" y="1510458"/>
            <a:ext cx="4430405" cy="3106404"/>
            <a:chOff x="862950" y="825025"/>
            <a:chExt cx="5862650" cy="4111175"/>
          </a:xfrm>
        </p:grpSpPr>
        <p:sp>
          <p:nvSpPr>
            <p:cNvPr id="1897" name="Google Shape;1897;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1150400" y="4228175"/>
              <a:ext cx="1488100" cy="25"/>
            </a:xfrm>
            <a:custGeom>
              <a:avLst/>
              <a:gdLst/>
              <a:ahLst/>
              <a:cxnLst/>
              <a:rect l="l" t="t" r="r" b="b"/>
              <a:pathLst>
                <a:path w="59524" h="1" extrusionOk="0">
                  <a:moveTo>
                    <a:pt x="59523" y="1"/>
                  </a:moveTo>
                  <a:lnTo>
                    <a:pt x="1"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2" name="Google Shape;2122;p37"/>
          <p:cNvGrpSpPr/>
          <p:nvPr/>
        </p:nvGrpSpPr>
        <p:grpSpPr>
          <a:xfrm>
            <a:off x="731647" y="2510997"/>
            <a:ext cx="635100" cy="734984"/>
            <a:chOff x="731647" y="2728277"/>
            <a:chExt cx="635100" cy="734984"/>
          </a:xfrm>
        </p:grpSpPr>
        <p:grpSp>
          <p:nvGrpSpPr>
            <p:cNvPr id="2123" name="Google Shape;2123;p37"/>
            <p:cNvGrpSpPr/>
            <p:nvPr/>
          </p:nvGrpSpPr>
          <p:grpSpPr>
            <a:xfrm>
              <a:off x="731647" y="2728277"/>
              <a:ext cx="635100" cy="635100"/>
              <a:chOff x="917231" y="2905502"/>
              <a:chExt cx="635100" cy="635100"/>
            </a:xfrm>
          </p:grpSpPr>
          <p:sp>
            <p:nvSpPr>
              <p:cNvPr id="2124" name="Google Shape;2124;p37"/>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37"/>
            <p:cNvGrpSpPr/>
            <p:nvPr/>
          </p:nvGrpSpPr>
          <p:grpSpPr>
            <a:xfrm>
              <a:off x="961679" y="3436260"/>
              <a:ext cx="175013" cy="27000"/>
              <a:chOff x="5662375" y="212375"/>
              <a:chExt cx="175013" cy="27000"/>
            </a:xfrm>
          </p:grpSpPr>
          <p:sp>
            <p:nvSpPr>
              <p:cNvPr id="2127" name="Google Shape;2127;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8" name="Google Shape;2128;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9" name="Google Shape;2129;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1062685" y="356616"/>
            <a:ext cx="4266687"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Table of Contents</a:t>
            </a:r>
            <a:endParaRPr dirty="0"/>
          </a:p>
        </p:txBody>
      </p:sp>
      <p:sp>
        <p:nvSpPr>
          <p:cNvPr id="2143" name="Google Shape;2143;p37"/>
          <p:cNvSpPr txBox="1">
            <a:spLocks noGrp="1"/>
          </p:cNvSpPr>
          <p:nvPr>
            <p:ph type="subTitle" idx="1"/>
          </p:nvPr>
        </p:nvSpPr>
        <p:spPr>
          <a:xfrm>
            <a:off x="1664208" y="2388578"/>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accent1"/>
                </a:solidFill>
              </a:rPr>
              <a:t>Introduction to Java8</a:t>
            </a:r>
            <a:endParaRPr/>
          </a:p>
        </p:txBody>
      </p:sp>
      <p:sp>
        <p:nvSpPr>
          <p:cNvPr id="2144" name="Google Shape;2144;p37"/>
          <p:cNvSpPr txBox="1">
            <a:spLocks noGrp="1"/>
          </p:cNvSpPr>
          <p:nvPr>
            <p:ph type="subTitle" idx="2"/>
          </p:nvPr>
        </p:nvSpPr>
        <p:spPr>
          <a:xfrm>
            <a:off x="1664208" y="2744474"/>
            <a:ext cx="2615100" cy="1999548"/>
          </a:xfrm>
          <a:prstGeom prst="rect">
            <a:avLst/>
          </a:prstGeom>
        </p:spPr>
        <p:txBody>
          <a:bodyPr spcFirstLastPara="1" wrap="square" lIns="91425" tIns="91425" rIns="91425" bIns="91425" anchor="t" anchorCtr="0">
            <a:noAutofit/>
          </a:bodyPr>
          <a:lstStyle/>
          <a:p>
            <a:pPr>
              <a:buClr>
                <a:schemeClr val="dk1"/>
              </a:buClr>
              <a:buSzPts val="1100"/>
            </a:pPr>
            <a:r>
              <a:rPr lang="en-CA" sz="1100" dirty="0"/>
              <a:t>JDK, JRE, JVM</a:t>
            </a:r>
          </a:p>
          <a:p>
            <a:pPr>
              <a:buSzPts val="1100"/>
            </a:pPr>
            <a:r>
              <a:rPr lang="en-CA" sz="1100" dirty="0"/>
              <a:t>Hello Java,</a:t>
            </a:r>
          </a:p>
          <a:p>
            <a:pPr>
              <a:buSzPts val="1100"/>
            </a:pPr>
            <a:r>
              <a:rPr lang="en-CA" sz="1100" dirty="0"/>
              <a:t>Class and Objects</a:t>
            </a:r>
          </a:p>
          <a:p>
            <a:pPr>
              <a:buSzPts val="1100"/>
            </a:pPr>
            <a:r>
              <a:rPr lang="en-CA" sz="1100" dirty="0"/>
              <a:t>Pillars of OOPS</a:t>
            </a:r>
          </a:p>
          <a:p>
            <a:pPr>
              <a:buSzPts val="1100"/>
            </a:pPr>
            <a:r>
              <a:rPr lang="en-CA" sz="1100" dirty="0"/>
              <a:t>Package and import </a:t>
            </a:r>
          </a:p>
          <a:p>
            <a:pPr>
              <a:buSzPts val="1100"/>
            </a:pPr>
            <a:r>
              <a:rPr lang="en-CA" sz="1100" dirty="0"/>
              <a:t>Constructors</a:t>
            </a:r>
          </a:p>
          <a:p>
            <a:pPr>
              <a:buSzPts val="1100"/>
            </a:pPr>
            <a:r>
              <a:rPr lang="en-CA" sz="1100" dirty="0"/>
              <a:t>Methods and Parameter</a:t>
            </a:r>
          </a:p>
          <a:p>
            <a:pPr>
              <a:buSzPts val="1100"/>
            </a:pPr>
            <a:r>
              <a:rPr lang="en-CA" sz="1100" dirty="0"/>
              <a:t>Access Specifier</a:t>
            </a:r>
          </a:p>
          <a:p>
            <a:pPr>
              <a:buSzPts val="1100"/>
            </a:pPr>
            <a:r>
              <a:rPr lang="en-CA" sz="1100" dirty="0"/>
              <a:t>Non Access Specifier</a:t>
            </a:r>
          </a:p>
          <a:p>
            <a:pPr>
              <a:buSzPts val="1100"/>
            </a:pPr>
            <a:endParaRPr lang="en-CA" sz="1100" dirty="0"/>
          </a:p>
          <a:p>
            <a:pPr>
              <a:buSzPts val="1100"/>
            </a:pPr>
            <a:endParaRPr lang="en-CA" sz="1100" dirty="0"/>
          </a:p>
        </p:txBody>
      </p:sp>
      <p:sp>
        <p:nvSpPr>
          <p:cNvPr id="2149" name="Google Shape;2149;p37"/>
          <p:cNvSpPr txBox="1">
            <a:spLocks noGrp="1"/>
          </p:cNvSpPr>
          <p:nvPr>
            <p:ph type="title" idx="9"/>
          </p:nvPr>
        </p:nvSpPr>
        <p:spPr>
          <a:xfrm>
            <a:off x="778098" y="2570212"/>
            <a:ext cx="492918" cy="44026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150" name="Google Shape;2150;p37"/>
          <p:cNvSpPr txBox="1">
            <a:spLocks noGrp="1"/>
          </p:cNvSpPr>
          <p:nvPr>
            <p:ph type="title" idx="13"/>
          </p:nvPr>
        </p:nvSpPr>
        <p:spPr>
          <a:xfrm>
            <a:off x="813816" y="3742072"/>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Operators</a:t>
            </a:r>
          </a:p>
        </p:txBody>
      </p:sp>
      <p:sp>
        <p:nvSpPr>
          <p:cNvPr id="4" name="TextBox 3">
            <a:extLst>
              <a:ext uri="{FF2B5EF4-FFF2-40B4-BE49-F238E27FC236}">
                <a16:creationId xmlns="" xmlns:a16="http://schemas.microsoft.com/office/drawing/2014/main" id="{783BBB7D-D41C-DF49-82B3-2FAF5169E41E}"/>
              </a:ext>
            </a:extLst>
          </p:cNvPr>
          <p:cNvSpPr txBox="1"/>
          <p:nvPr/>
        </p:nvSpPr>
        <p:spPr>
          <a:xfrm>
            <a:off x="723750" y="1873451"/>
            <a:ext cx="2254143" cy="1600438"/>
          </a:xfrm>
          <a:prstGeom prst="rect">
            <a:avLst/>
          </a:prstGeom>
          <a:noFill/>
        </p:spPr>
        <p:txBody>
          <a:bodyPr wrap="none" rtlCol="0">
            <a:spAutoFit/>
          </a:bodyPr>
          <a:lstStyle/>
          <a:p>
            <a:pPr marL="285750" indent="-285750">
              <a:buFont typeface="Arial" panose="020B0604020202020204" pitchFamily="34" charset="0"/>
              <a:buChar char="•"/>
            </a:pPr>
            <a:r>
              <a:rPr lang="en-US" dirty="0"/>
              <a:t>Arithmetic Operators</a:t>
            </a:r>
          </a:p>
          <a:p>
            <a:pPr marL="285750" indent="-285750">
              <a:buFont typeface="Arial" panose="020B0604020202020204" pitchFamily="34" charset="0"/>
              <a:buChar char="•"/>
            </a:pPr>
            <a:r>
              <a:rPr lang="en-US" dirty="0"/>
              <a:t>Relational Operators</a:t>
            </a:r>
          </a:p>
          <a:p>
            <a:pPr marL="285750" indent="-285750">
              <a:buFont typeface="Arial" panose="020B0604020202020204" pitchFamily="34" charset="0"/>
              <a:buChar char="•"/>
            </a:pPr>
            <a:r>
              <a:rPr lang="en-US" dirty="0"/>
              <a:t>Bitwise Operators</a:t>
            </a:r>
          </a:p>
          <a:p>
            <a:pPr marL="285750" indent="-285750">
              <a:buFont typeface="Arial" panose="020B0604020202020204" pitchFamily="34" charset="0"/>
              <a:buChar char="•"/>
            </a:pPr>
            <a:r>
              <a:rPr lang="en-US" dirty="0"/>
              <a:t>Logical Operators</a:t>
            </a:r>
          </a:p>
          <a:p>
            <a:pPr marL="285750" indent="-285750">
              <a:buFont typeface="Arial" panose="020B0604020202020204" pitchFamily="34" charset="0"/>
              <a:buChar char="•"/>
            </a:pPr>
            <a:r>
              <a:rPr lang="en-US" dirty="0"/>
              <a:t>Assignment Operators</a:t>
            </a:r>
          </a:p>
          <a:p>
            <a:pPr marL="285750" indent="-285750">
              <a:buFont typeface="Arial" panose="020B0604020202020204" pitchFamily="34" charset="0"/>
              <a:buChar char="•"/>
            </a:pPr>
            <a:r>
              <a:rPr lang="en-US" dirty="0" err="1"/>
              <a:t>Misc</a:t>
            </a:r>
            <a:r>
              <a:rPr lang="en-US" dirty="0"/>
              <a:t> Operators</a:t>
            </a:r>
          </a:p>
          <a:p>
            <a:endParaRPr lang="en-US" dirty="0"/>
          </a:p>
        </p:txBody>
      </p:sp>
    </p:spTree>
    <p:extLst>
      <p:ext uri="{BB962C8B-B14F-4D97-AF65-F5344CB8AC3E}">
        <p14:creationId xmlns:p14="http://schemas.microsoft.com/office/powerpoint/2010/main" val="3614584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Tip: Line number</a:t>
            </a:r>
          </a:p>
        </p:txBody>
      </p:sp>
      <p:pic>
        <p:nvPicPr>
          <p:cNvPr id="4" name="Picture 3"/>
          <p:cNvPicPr>
            <a:picLocks noChangeAspect="1"/>
          </p:cNvPicPr>
          <p:nvPr/>
        </p:nvPicPr>
        <p:blipFill>
          <a:blip r:embed="rId2"/>
          <a:stretch>
            <a:fillRect/>
          </a:stretch>
        </p:blipFill>
        <p:spPr>
          <a:xfrm>
            <a:off x="1537942" y="2010853"/>
            <a:ext cx="1885802" cy="21977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31365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Scanner</a:t>
            </a:r>
          </a:p>
        </p:txBody>
      </p:sp>
      <p:pic>
        <p:nvPicPr>
          <p:cNvPr id="3" name="Picture 4" descr="Graphical user interface, text, application, email&#10;&#10;Description automatically generated">
            <a:extLst>
              <a:ext uri="{FF2B5EF4-FFF2-40B4-BE49-F238E27FC236}">
                <a16:creationId xmlns="" xmlns:a16="http://schemas.microsoft.com/office/drawing/2014/main" id="{E250A115-B57C-4941-A75C-48198689127A}"/>
              </a:ext>
            </a:extLst>
          </p:cNvPr>
          <p:cNvPicPr>
            <a:picLocks noChangeAspect="1"/>
          </p:cNvPicPr>
          <p:nvPr/>
        </p:nvPicPr>
        <p:blipFill>
          <a:blip r:embed="rId2"/>
          <a:stretch>
            <a:fillRect/>
          </a:stretch>
        </p:blipFill>
        <p:spPr>
          <a:xfrm>
            <a:off x="3119617" y="995362"/>
            <a:ext cx="4881383" cy="3967544"/>
          </a:xfrm>
          <a:prstGeom prst="rect">
            <a:avLst/>
          </a:prstGeom>
        </p:spPr>
      </p:pic>
    </p:spTree>
    <p:extLst>
      <p:ext uri="{BB962C8B-B14F-4D97-AF65-F5344CB8AC3E}">
        <p14:creationId xmlns:p14="http://schemas.microsoft.com/office/powerpoint/2010/main" val="41737533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39546" y="285751"/>
            <a:ext cx="7629525" cy="825246"/>
          </a:xfrm>
        </p:spPr>
        <p:txBody>
          <a:bodyPr/>
          <a:lstStyle/>
          <a:p>
            <a:r>
              <a:rPr lang="en-US"/>
              <a:t>Type Casting</a:t>
            </a:r>
          </a:p>
        </p:txBody>
      </p:sp>
      <p:sp>
        <p:nvSpPr>
          <p:cNvPr id="5" name="Text Placeholder 4"/>
          <p:cNvSpPr>
            <a:spLocks noGrp="1"/>
          </p:cNvSpPr>
          <p:nvPr>
            <p:ph type="body" idx="1"/>
          </p:nvPr>
        </p:nvSpPr>
        <p:spPr>
          <a:xfrm>
            <a:off x="866216" y="2117625"/>
            <a:ext cx="3618868" cy="432197"/>
          </a:xfrm>
        </p:spPr>
        <p:txBody>
          <a:bodyPr/>
          <a:lstStyle/>
          <a:p>
            <a:r>
              <a:rPr lang="en-US" dirty="0">
                <a:solidFill>
                  <a:schemeClr val="tx1"/>
                </a:solidFill>
              </a:rPr>
              <a:t>Primitive Casting</a:t>
            </a:r>
          </a:p>
          <a:p>
            <a:r>
              <a:rPr lang="en-US" sz="750" b="0" dirty="0">
                <a:solidFill>
                  <a:schemeClr val="tx1"/>
                </a:solidFill>
              </a:rPr>
              <a:t>convert data from one primitive data type to another primitive data type.</a:t>
            </a:r>
          </a:p>
          <a:p>
            <a:r>
              <a:rPr lang="en-US" sz="750" dirty="0">
                <a:solidFill>
                  <a:schemeClr val="tx1"/>
                </a:solidFill>
              </a:rPr>
              <a:t>byte &lt; short &lt; </a:t>
            </a:r>
            <a:r>
              <a:rPr lang="en-US" sz="750" dirty="0" err="1">
                <a:solidFill>
                  <a:schemeClr val="tx1"/>
                </a:solidFill>
              </a:rPr>
              <a:t>int</a:t>
            </a:r>
            <a:r>
              <a:rPr lang="en-US" sz="750" dirty="0">
                <a:solidFill>
                  <a:schemeClr val="tx1"/>
                </a:solidFill>
              </a:rPr>
              <a:t> &lt; long &lt; float &lt; double.</a:t>
            </a:r>
          </a:p>
          <a:p>
            <a:endParaRPr lang="en-US" sz="750" dirty="0">
              <a:solidFill>
                <a:schemeClr val="bg2"/>
              </a:solidFill>
            </a:endParaRPr>
          </a:p>
        </p:txBody>
      </p:sp>
      <p:sp>
        <p:nvSpPr>
          <p:cNvPr id="6" name="Content Placeholder 5"/>
          <p:cNvSpPr>
            <a:spLocks noGrp="1"/>
          </p:cNvSpPr>
          <p:nvPr>
            <p:ph sz="half" idx="2"/>
          </p:nvPr>
        </p:nvSpPr>
        <p:spPr>
          <a:xfrm>
            <a:off x="866215" y="2322941"/>
            <a:ext cx="3618869" cy="2130029"/>
          </a:xfrm>
        </p:spPr>
        <p:txBody>
          <a:bodyPr numCol="2">
            <a:normAutofit/>
          </a:bodyPr>
          <a:lstStyle/>
          <a:p>
            <a:r>
              <a:rPr lang="en-US" sz="1050" b="1" dirty="0"/>
              <a:t>AUTOWIDING	</a:t>
            </a:r>
          </a:p>
          <a:p>
            <a:r>
              <a:rPr lang="en-US" sz="1050" dirty="0"/>
              <a:t>When target data type is larger than source data type.</a:t>
            </a:r>
          </a:p>
          <a:p>
            <a:endParaRPr lang="en-US" sz="1050" dirty="0"/>
          </a:p>
          <a:p>
            <a:endParaRPr lang="en-US" sz="1050" dirty="0"/>
          </a:p>
          <a:p>
            <a:endParaRPr lang="en-US" sz="1050" dirty="0"/>
          </a:p>
          <a:p>
            <a:endParaRPr lang="en-US" sz="1050" dirty="0"/>
          </a:p>
          <a:p>
            <a:r>
              <a:rPr lang="en-US" sz="1050" b="1" dirty="0" smtClean="0"/>
              <a:t>Narrowing</a:t>
            </a:r>
            <a:endParaRPr lang="en-US" sz="1050" b="1" dirty="0"/>
          </a:p>
          <a:p>
            <a:r>
              <a:rPr lang="en-US" sz="1050" dirty="0"/>
              <a:t>When target datatype is smaller than source data type.	</a:t>
            </a:r>
          </a:p>
        </p:txBody>
      </p:sp>
      <p:sp>
        <p:nvSpPr>
          <p:cNvPr id="7" name="Text Placeholder 6"/>
          <p:cNvSpPr>
            <a:spLocks noGrp="1"/>
          </p:cNvSpPr>
          <p:nvPr>
            <p:ph type="body" sz="quarter" idx="3"/>
          </p:nvPr>
        </p:nvSpPr>
        <p:spPr>
          <a:xfrm>
            <a:off x="4656535" y="2117625"/>
            <a:ext cx="3618869" cy="432197"/>
          </a:xfrm>
        </p:spPr>
        <p:txBody>
          <a:bodyPr/>
          <a:lstStyle/>
          <a:p>
            <a:r>
              <a:rPr lang="en-US" dirty="0">
                <a:solidFill>
                  <a:schemeClr val="tx1"/>
                </a:solidFill>
              </a:rPr>
              <a:t>Derived Casting</a:t>
            </a:r>
          </a:p>
          <a:p>
            <a:r>
              <a:rPr lang="en-US" sz="675" b="0" dirty="0">
                <a:solidFill>
                  <a:schemeClr val="tx1"/>
                </a:solidFill>
              </a:rPr>
              <a:t> change the type of object from one user defined data type to another user defined data type in the class hierarchy</a:t>
            </a:r>
          </a:p>
          <a:p>
            <a:endParaRPr lang="en-US" sz="675" b="0" dirty="0">
              <a:solidFill>
                <a:schemeClr val="tx1"/>
              </a:solidFill>
            </a:endParaRPr>
          </a:p>
          <a:p>
            <a:endParaRPr lang="en-US" sz="675" b="0" dirty="0">
              <a:solidFill>
                <a:schemeClr val="tx1"/>
              </a:solidFill>
            </a:endParaRPr>
          </a:p>
        </p:txBody>
      </p:sp>
      <p:sp>
        <p:nvSpPr>
          <p:cNvPr id="8" name="Content Placeholder 7"/>
          <p:cNvSpPr>
            <a:spLocks noGrp="1"/>
          </p:cNvSpPr>
          <p:nvPr>
            <p:ph sz="quarter" idx="4"/>
          </p:nvPr>
        </p:nvSpPr>
        <p:spPr>
          <a:xfrm>
            <a:off x="4656533" y="2322941"/>
            <a:ext cx="3618869" cy="2130029"/>
          </a:xfrm>
        </p:spPr>
        <p:txBody>
          <a:bodyPr numCol="2">
            <a:normAutofit/>
          </a:bodyPr>
          <a:lstStyle/>
          <a:p>
            <a:r>
              <a:rPr lang="en-US" sz="1050" b="1" dirty="0" err="1"/>
              <a:t>AutoUp</a:t>
            </a:r>
            <a:endParaRPr lang="en-US" sz="1050" b="1" dirty="0"/>
          </a:p>
          <a:p>
            <a:r>
              <a:rPr lang="en-US" sz="1050" dirty="0"/>
              <a:t>object from sub class type to super class type.</a:t>
            </a:r>
          </a:p>
          <a:p>
            <a:endParaRPr lang="en-US" sz="1050" dirty="0"/>
          </a:p>
          <a:p>
            <a:endParaRPr lang="en-US" sz="1050" dirty="0"/>
          </a:p>
          <a:p>
            <a:endParaRPr lang="en-US" sz="1050" dirty="0"/>
          </a:p>
          <a:p>
            <a:r>
              <a:rPr lang="en-US" sz="1050" b="1" dirty="0" smtClean="0"/>
              <a:t>Down </a:t>
            </a:r>
            <a:r>
              <a:rPr lang="en-US" sz="1050" b="1" dirty="0"/>
              <a:t>Casting</a:t>
            </a:r>
          </a:p>
          <a:p>
            <a:r>
              <a:rPr lang="en-US" sz="1050" dirty="0"/>
              <a:t>Convert an object of super class type to an object of sub class type.</a:t>
            </a:r>
            <a:endParaRPr lang="en-US" sz="1050" b="1" dirty="0"/>
          </a:p>
        </p:txBody>
      </p:sp>
      <p:pic>
        <p:nvPicPr>
          <p:cNvPr id="11" name="Picture 10"/>
          <p:cNvPicPr>
            <a:picLocks noChangeAspect="1"/>
          </p:cNvPicPr>
          <p:nvPr/>
        </p:nvPicPr>
        <p:blipFill>
          <a:blip r:embed="rId2"/>
          <a:stretch>
            <a:fillRect/>
          </a:stretch>
        </p:blipFill>
        <p:spPr>
          <a:xfrm>
            <a:off x="-50723" y="3456648"/>
            <a:ext cx="2124719" cy="1585914"/>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3"/>
          <a:stretch>
            <a:fillRect/>
          </a:stretch>
        </p:blipFill>
        <p:spPr>
          <a:xfrm>
            <a:off x="2250362" y="3456647"/>
            <a:ext cx="2256596" cy="1522363"/>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rotWithShape="1">
          <a:blip r:embed="rId4"/>
          <a:srcRect r="38590"/>
          <a:stretch/>
        </p:blipFill>
        <p:spPr>
          <a:xfrm>
            <a:off x="4678407" y="3198176"/>
            <a:ext cx="1720714" cy="1945324"/>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5"/>
          <a:stretch>
            <a:fillRect/>
          </a:stretch>
        </p:blipFill>
        <p:spPr>
          <a:xfrm>
            <a:off x="7149338" y="3160808"/>
            <a:ext cx="1712255" cy="19826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097756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Type Casting</a:t>
            </a:r>
          </a:p>
        </p:txBody>
      </p:sp>
      <p:sp>
        <p:nvSpPr>
          <p:cNvPr id="5" name="Text Placeholder 4"/>
          <p:cNvSpPr>
            <a:spLocks noGrp="1"/>
          </p:cNvSpPr>
          <p:nvPr>
            <p:ph type="body" idx="1"/>
          </p:nvPr>
        </p:nvSpPr>
        <p:spPr/>
        <p:txBody>
          <a:bodyPr/>
          <a:lstStyle/>
          <a:p>
            <a:r>
              <a:rPr lang="en-US" err="1"/>
              <a:t>Wideing</a:t>
            </a:r>
            <a:endParaRPr lang="en-US"/>
          </a:p>
        </p:txBody>
      </p:sp>
      <p:sp>
        <p:nvSpPr>
          <p:cNvPr id="6" name="Content Placeholder 5"/>
          <p:cNvSpPr>
            <a:spLocks noGrp="1"/>
          </p:cNvSpPr>
          <p:nvPr>
            <p:ph sz="half" idx="2"/>
          </p:nvPr>
        </p:nvSpPr>
        <p:spPr/>
        <p:txBody>
          <a:bodyPr/>
          <a:lstStyle/>
          <a:p>
            <a:r>
              <a:rPr lang="en-US" dirty="0"/>
              <a:t>When target data type is larger than source data type.</a:t>
            </a:r>
          </a:p>
        </p:txBody>
      </p:sp>
      <p:sp>
        <p:nvSpPr>
          <p:cNvPr id="7" name="Text Placeholder 6"/>
          <p:cNvSpPr>
            <a:spLocks noGrp="1"/>
          </p:cNvSpPr>
          <p:nvPr>
            <p:ph type="body" sz="quarter" idx="3"/>
          </p:nvPr>
        </p:nvSpPr>
        <p:spPr/>
        <p:txBody>
          <a:bodyPr/>
          <a:lstStyle/>
          <a:p>
            <a:r>
              <a:rPr lang="en-US"/>
              <a:t>Narrowing</a:t>
            </a:r>
          </a:p>
        </p:txBody>
      </p:sp>
      <p:sp>
        <p:nvSpPr>
          <p:cNvPr id="8" name="Content Placeholder 7"/>
          <p:cNvSpPr>
            <a:spLocks noGrp="1"/>
          </p:cNvSpPr>
          <p:nvPr>
            <p:ph sz="quarter" idx="4"/>
          </p:nvPr>
        </p:nvSpPr>
        <p:spPr/>
        <p:txBody>
          <a:bodyPr/>
          <a:lstStyle/>
          <a:p>
            <a:r>
              <a:rPr lang="en-US"/>
              <a:t>When target datatype is smaller than source data type.</a:t>
            </a:r>
          </a:p>
          <a:p>
            <a:endParaRPr lang="en-US"/>
          </a:p>
        </p:txBody>
      </p:sp>
      <p:pic>
        <p:nvPicPr>
          <p:cNvPr id="9" name="Picture 8"/>
          <p:cNvPicPr>
            <a:picLocks noChangeAspect="1"/>
          </p:cNvPicPr>
          <p:nvPr/>
        </p:nvPicPr>
        <p:blipFill>
          <a:blip r:embed="rId2"/>
          <a:stretch>
            <a:fillRect/>
          </a:stretch>
        </p:blipFill>
        <p:spPr>
          <a:xfrm>
            <a:off x="938758" y="3062060"/>
            <a:ext cx="2994920" cy="857324"/>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3"/>
          <a:stretch>
            <a:fillRect/>
          </a:stretch>
        </p:blipFill>
        <p:spPr>
          <a:xfrm>
            <a:off x="5202233" y="3030624"/>
            <a:ext cx="3046359" cy="920195"/>
          </a:xfrm>
          <a:prstGeom prst="rect">
            <a:avLst/>
          </a:prstGeom>
        </p:spPr>
      </p:pic>
    </p:spTree>
    <p:extLst>
      <p:ext uri="{BB962C8B-B14F-4D97-AF65-F5344CB8AC3E}">
        <p14:creationId xmlns:p14="http://schemas.microsoft.com/office/powerpoint/2010/main" val="21734263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Operators</a:t>
            </a:r>
          </a:p>
        </p:txBody>
      </p:sp>
      <p:sp>
        <p:nvSpPr>
          <p:cNvPr id="4" name="TextBox 3">
            <a:extLst>
              <a:ext uri="{FF2B5EF4-FFF2-40B4-BE49-F238E27FC236}">
                <a16:creationId xmlns="" xmlns:a16="http://schemas.microsoft.com/office/drawing/2014/main" id="{783BBB7D-D41C-DF49-82B3-2FAF5169E41E}"/>
              </a:ext>
            </a:extLst>
          </p:cNvPr>
          <p:cNvSpPr txBox="1"/>
          <p:nvPr/>
        </p:nvSpPr>
        <p:spPr>
          <a:xfrm>
            <a:off x="723750" y="1921577"/>
            <a:ext cx="2254143" cy="1600438"/>
          </a:xfrm>
          <a:prstGeom prst="rect">
            <a:avLst/>
          </a:prstGeom>
          <a:noFill/>
        </p:spPr>
        <p:txBody>
          <a:bodyPr wrap="none" rtlCol="0">
            <a:spAutoFit/>
          </a:bodyPr>
          <a:lstStyle/>
          <a:p>
            <a:pPr marL="285750" indent="-285750">
              <a:buFont typeface="Arial" panose="020B0604020202020204" pitchFamily="34" charset="0"/>
              <a:buChar char="•"/>
            </a:pPr>
            <a:r>
              <a:rPr lang="en-US" dirty="0"/>
              <a:t>Arithmetic Operators</a:t>
            </a:r>
          </a:p>
          <a:p>
            <a:pPr marL="285750" indent="-285750">
              <a:buFont typeface="Arial" panose="020B0604020202020204" pitchFamily="34" charset="0"/>
              <a:buChar char="•"/>
            </a:pPr>
            <a:r>
              <a:rPr lang="en-US" dirty="0"/>
              <a:t>Relational Operators</a:t>
            </a:r>
          </a:p>
          <a:p>
            <a:pPr marL="285750" indent="-285750">
              <a:buFont typeface="Arial" panose="020B0604020202020204" pitchFamily="34" charset="0"/>
              <a:buChar char="•"/>
            </a:pPr>
            <a:r>
              <a:rPr lang="en-US" dirty="0"/>
              <a:t>Bitwise Operators</a:t>
            </a:r>
          </a:p>
          <a:p>
            <a:pPr marL="285750" indent="-285750">
              <a:buFont typeface="Arial" panose="020B0604020202020204" pitchFamily="34" charset="0"/>
              <a:buChar char="•"/>
            </a:pPr>
            <a:r>
              <a:rPr lang="en-US" dirty="0"/>
              <a:t>Logical Operators</a:t>
            </a:r>
          </a:p>
          <a:p>
            <a:pPr marL="285750" indent="-285750">
              <a:buFont typeface="Arial" panose="020B0604020202020204" pitchFamily="34" charset="0"/>
              <a:buChar char="•"/>
            </a:pPr>
            <a:r>
              <a:rPr lang="en-US" dirty="0"/>
              <a:t>Assignment Operators</a:t>
            </a:r>
          </a:p>
          <a:p>
            <a:pPr marL="285750" indent="-285750">
              <a:buFont typeface="Arial" panose="020B0604020202020204" pitchFamily="34" charset="0"/>
              <a:buChar char="•"/>
            </a:pPr>
            <a:r>
              <a:rPr lang="en-US" dirty="0" err="1"/>
              <a:t>Misc</a:t>
            </a:r>
            <a:r>
              <a:rPr lang="en-US" dirty="0"/>
              <a:t> Operators</a:t>
            </a:r>
          </a:p>
          <a:p>
            <a:endParaRPr lang="en-US" dirty="0"/>
          </a:p>
        </p:txBody>
      </p:sp>
    </p:spTree>
    <p:extLst>
      <p:ext uri="{BB962C8B-B14F-4D97-AF65-F5344CB8AC3E}">
        <p14:creationId xmlns:p14="http://schemas.microsoft.com/office/powerpoint/2010/main" val="27033288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Operator - </a:t>
            </a:r>
            <a:r>
              <a:rPr lang="en-US" err="1"/>
              <a:t>Arthmatic</a:t>
            </a:r>
            <a:endParaRPr lang="en-US"/>
          </a:p>
        </p:txBody>
      </p:sp>
      <p:pic>
        <p:nvPicPr>
          <p:cNvPr id="4" name="Content Placeholder 3"/>
          <p:cNvPicPr>
            <a:picLocks noGrp="1" noChangeAspect="1"/>
          </p:cNvPicPr>
          <p:nvPr>
            <p:ph idx="1"/>
          </p:nvPr>
        </p:nvPicPr>
        <p:blipFill>
          <a:blip r:embed="rId2"/>
          <a:stretch>
            <a:fillRect/>
          </a:stretch>
        </p:blipFill>
        <p:spPr>
          <a:xfrm>
            <a:off x="3672308" y="1952625"/>
            <a:ext cx="959597" cy="25622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508063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Operator - Relation</a:t>
            </a:r>
          </a:p>
        </p:txBody>
      </p:sp>
      <p:pic>
        <p:nvPicPr>
          <p:cNvPr id="4" name="Picture 3"/>
          <p:cNvPicPr>
            <a:picLocks noChangeAspect="1"/>
          </p:cNvPicPr>
          <p:nvPr/>
        </p:nvPicPr>
        <p:blipFill>
          <a:blip r:embed="rId3"/>
          <a:stretch>
            <a:fillRect/>
          </a:stretch>
        </p:blipFill>
        <p:spPr>
          <a:xfrm>
            <a:off x="4151745" y="1524258"/>
            <a:ext cx="945874" cy="36192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87124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Logical Operator</a:t>
            </a:r>
          </a:p>
        </p:txBody>
      </p:sp>
      <p:pic>
        <p:nvPicPr>
          <p:cNvPr id="4" name="Picture 3"/>
          <p:cNvPicPr>
            <a:picLocks noChangeAspect="1"/>
          </p:cNvPicPr>
          <p:nvPr/>
        </p:nvPicPr>
        <p:blipFill>
          <a:blip r:embed="rId2"/>
          <a:stretch>
            <a:fillRect/>
          </a:stretch>
        </p:blipFill>
        <p:spPr>
          <a:xfrm>
            <a:off x="1296125" y="2009335"/>
            <a:ext cx="1330489" cy="2157548"/>
          </a:xfrm>
          <a:prstGeom prst="rect">
            <a:avLst/>
          </a:prstGeom>
        </p:spPr>
      </p:pic>
    </p:spTree>
    <p:extLst>
      <p:ext uri="{BB962C8B-B14F-4D97-AF65-F5344CB8AC3E}">
        <p14:creationId xmlns:p14="http://schemas.microsoft.com/office/powerpoint/2010/main" val="5211468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Operator -Assignment </a:t>
            </a:r>
          </a:p>
        </p:txBody>
      </p:sp>
      <p:pic>
        <p:nvPicPr>
          <p:cNvPr id="4" name="Picture 3"/>
          <p:cNvPicPr>
            <a:picLocks noChangeAspect="1"/>
          </p:cNvPicPr>
          <p:nvPr/>
        </p:nvPicPr>
        <p:blipFill>
          <a:blip r:embed="rId2"/>
          <a:stretch>
            <a:fillRect/>
          </a:stretch>
        </p:blipFill>
        <p:spPr>
          <a:xfrm>
            <a:off x="6817308" y="61495"/>
            <a:ext cx="600127" cy="5149661"/>
          </a:xfrm>
          <a:prstGeom prst="rect">
            <a:avLst/>
          </a:prstGeom>
        </p:spPr>
      </p:pic>
      <p:pic>
        <p:nvPicPr>
          <p:cNvPr id="5" name="Picture 4"/>
          <p:cNvPicPr>
            <a:picLocks noChangeAspect="1"/>
          </p:cNvPicPr>
          <p:nvPr/>
        </p:nvPicPr>
        <p:blipFill>
          <a:blip r:embed="rId3"/>
          <a:stretch>
            <a:fillRect/>
          </a:stretch>
        </p:blipFill>
        <p:spPr>
          <a:xfrm>
            <a:off x="7417435" y="58066"/>
            <a:ext cx="1468883" cy="5159948"/>
          </a:xfrm>
          <a:prstGeom prst="rect">
            <a:avLst/>
          </a:prstGeom>
        </p:spPr>
      </p:pic>
    </p:spTree>
    <p:extLst>
      <p:ext uri="{BB962C8B-B14F-4D97-AF65-F5344CB8AC3E}">
        <p14:creationId xmlns:p14="http://schemas.microsoft.com/office/powerpoint/2010/main" val="40783621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283980" y="2588646"/>
            <a:ext cx="4715634" cy="5444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sz="1100" smtClean="0">
                <a:solidFill>
                  <a:schemeClr val="tx1"/>
                </a:solidFill>
              </a:rPr>
              <a:t>Installation of Java </a:t>
            </a:r>
            <a:endParaRPr sz="1100" dirty="0">
              <a:solidFill>
                <a:schemeClr val="tx1"/>
              </a:solidFill>
            </a:endParaRPr>
          </a:p>
        </p:txBody>
      </p:sp>
      <p:sp>
        <p:nvSpPr>
          <p:cNvPr id="2156" name="Google Shape;2156;p38"/>
          <p:cNvSpPr txBox="1">
            <a:spLocks noGrp="1"/>
          </p:cNvSpPr>
          <p:nvPr>
            <p:ph type="title" idx="2"/>
          </p:nvPr>
        </p:nvSpPr>
        <p:spPr>
          <a:xfrm>
            <a:off x="3726352" y="2007472"/>
            <a:ext cx="2213048" cy="22361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157" name="Google Shape;2157;p38"/>
          <p:cNvSpPr txBox="1">
            <a:spLocks noGrp="1"/>
          </p:cNvSpPr>
          <p:nvPr>
            <p:ph type="subTitle" idx="1"/>
          </p:nvPr>
        </p:nvSpPr>
        <p:spPr>
          <a:xfrm>
            <a:off x="1788340" y="2999232"/>
            <a:ext cx="6182315" cy="685800"/>
          </a:xfrm>
          <a:prstGeom prst="rect">
            <a:avLst/>
          </a:prstGeom>
        </p:spPr>
        <p:txBody>
          <a:bodyPr spcFirstLastPara="1" wrap="square" lIns="91425" tIns="91425" rIns="91425" bIns="91425" anchor="t" anchorCtr="0">
            <a:noAutofit/>
          </a:bodyPr>
          <a:lstStyle/>
          <a:p>
            <a:pPr lvl="0"/>
            <a:r>
              <a:rPr lang="en-CA">
                <a:hlinkClick r:id="rId3"/>
              </a:rPr>
              <a:t>https://www.java.com/en/download/help/download_options.html</a:t>
            </a:r>
            <a:endParaRPr lang="en-CA"/>
          </a:p>
          <a:p>
            <a:pPr lvl="0"/>
            <a:r>
              <a:rPr lang="en-CA">
                <a:hlinkClick r:id="rId4"/>
              </a:rPr>
              <a:t>https://www.oracle.com/java/technologies/javase-downloads.html#JDK16</a:t>
            </a:r>
            <a:r>
              <a:rPr lang="en-CA"/>
              <a:t>  </a:t>
            </a:r>
            <a:endParaRPr>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2832149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Keywords</a:t>
            </a:r>
          </a:p>
        </p:txBody>
      </p:sp>
      <p:pic>
        <p:nvPicPr>
          <p:cNvPr id="4" name="Picture 3"/>
          <p:cNvPicPr>
            <a:picLocks noChangeAspect="1"/>
          </p:cNvPicPr>
          <p:nvPr/>
        </p:nvPicPr>
        <p:blipFill>
          <a:blip r:embed="rId2"/>
          <a:stretch>
            <a:fillRect/>
          </a:stretch>
        </p:blipFill>
        <p:spPr>
          <a:xfrm>
            <a:off x="754380" y="1541788"/>
            <a:ext cx="7927848" cy="32238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697257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9791B0-3F3B-3746-83C7-9B4E022DFA0A}"/>
              </a:ext>
            </a:extLst>
          </p:cNvPr>
          <p:cNvSpPr>
            <a:spLocks noGrp="1"/>
          </p:cNvSpPr>
          <p:nvPr>
            <p:ph type="title"/>
          </p:nvPr>
        </p:nvSpPr>
        <p:spPr/>
        <p:txBody>
          <a:bodyPr/>
          <a:lstStyle/>
          <a:p>
            <a:r>
              <a:rPr lang="en-US"/>
              <a:t>Constructor	</a:t>
            </a:r>
          </a:p>
        </p:txBody>
      </p:sp>
      <p:sp>
        <p:nvSpPr>
          <p:cNvPr id="4" name="Subtitle 3">
            <a:extLst>
              <a:ext uri="{FF2B5EF4-FFF2-40B4-BE49-F238E27FC236}">
                <a16:creationId xmlns="" xmlns:a16="http://schemas.microsoft.com/office/drawing/2014/main" id="{371041BF-A2B9-CA48-BB46-C26967E072F6}"/>
              </a:ext>
            </a:extLst>
          </p:cNvPr>
          <p:cNvSpPr>
            <a:spLocks noGrp="1"/>
          </p:cNvSpPr>
          <p:nvPr>
            <p:ph type="body" idx="1"/>
          </p:nvPr>
        </p:nvSpPr>
        <p:spPr/>
        <p:txBody>
          <a:bodyPr/>
          <a:lstStyle/>
          <a:p>
            <a:r>
              <a:rPr lang="en-US" sz="1400" dirty="0"/>
              <a:t>Constructor </a:t>
            </a:r>
            <a:r>
              <a:rPr lang="en-US" sz="1400" b="1" dirty="0"/>
              <a:t>value at the time of object creation.</a:t>
            </a:r>
          </a:p>
          <a:p>
            <a:r>
              <a:rPr lang="en-US" sz="1400" dirty="0"/>
              <a:t>Compiler automatically creates - Default constructor</a:t>
            </a:r>
          </a:p>
          <a:p>
            <a:r>
              <a:rPr lang="en-US" sz="1400" dirty="0"/>
              <a:t>Constructors </a:t>
            </a:r>
            <a:r>
              <a:rPr lang="en-US" sz="1400" b="1" dirty="0"/>
              <a:t>must not have a return type.</a:t>
            </a:r>
          </a:p>
          <a:p>
            <a:r>
              <a:rPr lang="en-US" sz="1400" dirty="0"/>
              <a:t>Constructor </a:t>
            </a:r>
            <a:r>
              <a:rPr lang="en-US" sz="1400" b="1" dirty="0"/>
              <a:t>can be declared as private. </a:t>
            </a:r>
          </a:p>
          <a:p>
            <a:r>
              <a:rPr lang="en-US" sz="1400" dirty="0"/>
              <a:t>Only </a:t>
            </a:r>
            <a:r>
              <a:rPr lang="en-US" sz="1400" b="1" dirty="0"/>
              <a:t>public, protected and private</a:t>
            </a:r>
            <a:r>
              <a:rPr lang="en-US" sz="1400" dirty="0"/>
              <a:t> keywords are allowed before a constructor name. </a:t>
            </a:r>
          </a:p>
          <a:p>
            <a:endParaRPr lang="en-US" sz="1400" dirty="0"/>
          </a:p>
          <a:p>
            <a:endParaRPr lang="en-US" sz="1400" dirty="0"/>
          </a:p>
          <a:p>
            <a:endParaRPr lang="en-US" sz="1400" dirty="0"/>
          </a:p>
          <a:p>
            <a:endParaRPr lang="en-US" sz="1400" dirty="0"/>
          </a:p>
          <a:p>
            <a:endParaRPr lang="en-US" sz="1400" dirty="0"/>
          </a:p>
          <a:p>
            <a:endParaRPr lang="en-US" dirty="0"/>
          </a:p>
          <a:p>
            <a:pPr marL="152400" lvl="1" indent="0">
              <a:buNone/>
            </a:pPr>
            <a:endParaRPr lang="en-US" dirty="0"/>
          </a:p>
        </p:txBody>
      </p:sp>
      <p:sp>
        <p:nvSpPr>
          <p:cNvPr id="3" name="Text Placeholder 2">
            <a:extLst>
              <a:ext uri="{FF2B5EF4-FFF2-40B4-BE49-F238E27FC236}">
                <a16:creationId xmlns="" xmlns:a16="http://schemas.microsoft.com/office/drawing/2014/main" id="{B249A227-6BC6-0D4D-8CA3-92B7935E95C1}"/>
              </a:ext>
            </a:extLst>
          </p:cNvPr>
          <p:cNvSpPr txBox="1">
            <a:spLocks/>
          </p:cNvSpPr>
          <p:nvPr/>
        </p:nvSpPr>
        <p:spPr>
          <a:xfrm>
            <a:off x="714650" y="1152150"/>
            <a:ext cx="7705500" cy="35295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CA"/>
              <a:t> </a:t>
            </a:r>
            <a:endParaRPr lang="en-US"/>
          </a:p>
        </p:txBody>
      </p:sp>
      <p:pic>
        <p:nvPicPr>
          <p:cNvPr id="5" name="Picture 4">
            <a:extLst>
              <a:ext uri="{FF2B5EF4-FFF2-40B4-BE49-F238E27FC236}">
                <a16:creationId xmlns="" xmlns:a16="http://schemas.microsoft.com/office/drawing/2014/main" id="{CD1144EC-F67D-664F-8519-06D3D40262FB}"/>
              </a:ext>
            </a:extLst>
          </p:cNvPr>
          <p:cNvPicPr>
            <a:picLocks noChangeAspect="1"/>
          </p:cNvPicPr>
          <p:nvPr/>
        </p:nvPicPr>
        <p:blipFill>
          <a:blip r:embed="rId2"/>
          <a:stretch>
            <a:fillRect/>
          </a:stretch>
        </p:blipFill>
        <p:spPr>
          <a:xfrm>
            <a:off x="3888844" y="3991350"/>
            <a:ext cx="1921940" cy="10253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05323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ABA7B3-6769-624C-9F17-8CAC083E26FF}"/>
              </a:ext>
            </a:extLst>
          </p:cNvPr>
          <p:cNvSpPr>
            <a:spLocks noGrp="1"/>
          </p:cNvSpPr>
          <p:nvPr>
            <p:ph type="title"/>
          </p:nvPr>
        </p:nvSpPr>
        <p:spPr/>
        <p:txBody>
          <a:bodyPr/>
          <a:lstStyle/>
          <a:p>
            <a:r>
              <a:rPr lang="en-US"/>
              <a:t>Type of Constructor</a:t>
            </a:r>
          </a:p>
        </p:txBody>
      </p:sp>
      <p:sp>
        <p:nvSpPr>
          <p:cNvPr id="3" name="Text Placeholder 2">
            <a:extLst>
              <a:ext uri="{FF2B5EF4-FFF2-40B4-BE49-F238E27FC236}">
                <a16:creationId xmlns="" xmlns:a16="http://schemas.microsoft.com/office/drawing/2014/main" id="{A62C10E7-7E8C-A742-AA24-831C633CFC85}"/>
              </a:ext>
            </a:extLst>
          </p:cNvPr>
          <p:cNvSpPr>
            <a:spLocks noGrp="1"/>
          </p:cNvSpPr>
          <p:nvPr>
            <p:ph type="body" idx="1"/>
          </p:nvPr>
        </p:nvSpPr>
        <p:spPr/>
        <p:txBody>
          <a:bodyPr/>
          <a:lstStyle/>
          <a:p>
            <a:r>
              <a:rPr lang="en-US" dirty="0" err="1"/>
              <a:t>NoArg</a:t>
            </a:r>
            <a:r>
              <a:rPr lang="en-US" dirty="0"/>
              <a:t>  Constructor</a:t>
            </a:r>
          </a:p>
          <a:p>
            <a:r>
              <a:rPr lang="en-US" dirty="0"/>
              <a:t>Parameter Constructor</a:t>
            </a:r>
          </a:p>
          <a:p>
            <a:r>
              <a:rPr lang="en-US" dirty="0" smtClean="0"/>
              <a:t>Default</a:t>
            </a:r>
            <a:endParaRPr lang="en-US" dirty="0"/>
          </a:p>
          <a:p>
            <a:endParaRPr lang="en-US" dirty="0"/>
          </a:p>
        </p:txBody>
      </p:sp>
    </p:spTree>
    <p:extLst>
      <p:ext uri="{BB962C8B-B14F-4D97-AF65-F5344CB8AC3E}">
        <p14:creationId xmlns:p14="http://schemas.microsoft.com/office/powerpoint/2010/main" val="3879958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887" y="338328"/>
            <a:ext cx="7507705" cy="576000"/>
          </a:xfrm>
        </p:spPr>
        <p:txBody>
          <a:bodyPr/>
          <a:lstStyle/>
          <a:p>
            <a:r>
              <a:rPr lang="en-US" dirty="0" smtClean="0"/>
              <a:t>‘this’ key word</a:t>
            </a:r>
            <a:endParaRPr lang="en-IN" dirty="0"/>
          </a:p>
        </p:txBody>
      </p:sp>
      <p:sp>
        <p:nvSpPr>
          <p:cNvPr id="3" name="Text Placeholder 2"/>
          <p:cNvSpPr>
            <a:spLocks noGrp="1"/>
          </p:cNvSpPr>
          <p:nvPr>
            <p:ph type="body" idx="1"/>
          </p:nvPr>
        </p:nvSpPr>
        <p:spPr/>
        <p:txBody>
          <a:bodyPr/>
          <a:lstStyle/>
          <a:p>
            <a:r>
              <a:rPr lang="en-IN" dirty="0"/>
              <a:t>To refer current class fields (instance variables).</a:t>
            </a:r>
          </a:p>
          <a:p>
            <a:r>
              <a:rPr lang="en-IN" dirty="0"/>
              <a:t>To refer current class constructor(implicitly).</a:t>
            </a:r>
          </a:p>
          <a:p>
            <a:r>
              <a:rPr lang="en-IN" dirty="0"/>
              <a:t>To refer the current class method.</a:t>
            </a:r>
          </a:p>
          <a:p>
            <a:r>
              <a:rPr lang="en-IN" dirty="0"/>
              <a:t>To pass object as an argument to method.</a:t>
            </a:r>
          </a:p>
          <a:p>
            <a:r>
              <a:rPr lang="en-IN" dirty="0"/>
              <a:t>To pass object as an argument to constructor.</a:t>
            </a:r>
          </a:p>
          <a:p>
            <a:r>
              <a:rPr lang="en-IN" dirty="0"/>
              <a:t>To return object from a method</a:t>
            </a:r>
          </a:p>
          <a:p>
            <a:endParaRPr lang="en-IN" dirty="0"/>
          </a:p>
        </p:txBody>
      </p:sp>
    </p:spTree>
    <p:extLst>
      <p:ext uri="{BB962C8B-B14F-4D97-AF65-F5344CB8AC3E}">
        <p14:creationId xmlns:p14="http://schemas.microsoft.com/office/powerpoint/2010/main" val="3601984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F7180E7A-5A54-AF4C-932F-45BDE7ED5B2F}"/>
              </a:ext>
            </a:extLst>
          </p:cNvPr>
          <p:cNvSpPr txBox="1">
            <a:spLocks/>
          </p:cNvSpPr>
          <p:nvPr/>
        </p:nvSpPr>
        <p:spPr>
          <a:xfrm>
            <a:off x="388036" y="257611"/>
            <a:ext cx="8761413" cy="706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dirty="0">
                <a:solidFill>
                  <a:schemeClr val="accent2">
                    <a:lumMod val="40000"/>
                    <a:lumOff val="60000"/>
                  </a:schemeClr>
                </a:solidFill>
              </a:rPr>
              <a:t>Brainstorm: Purpose of Private constructor</a:t>
            </a:r>
          </a:p>
        </p:txBody>
      </p:sp>
      <p:sp>
        <p:nvSpPr>
          <p:cNvPr id="5" name="Content Placeholder 2">
            <a:extLst>
              <a:ext uri="{FF2B5EF4-FFF2-40B4-BE49-F238E27FC236}">
                <a16:creationId xmlns="" xmlns:a16="http://schemas.microsoft.com/office/drawing/2014/main" id="{46AEC33E-3C48-BD43-AA8C-D05FF4DFB6C0}"/>
              </a:ext>
            </a:extLst>
          </p:cNvPr>
          <p:cNvSpPr txBox="1">
            <a:spLocks/>
          </p:cNvSpPr>
          <p:nvPr/>
        </p:nvSpPr>
        <p:spPr>
          <a:xfrm>
            <a:off x="388036" y="1260288"/>
            <a:ext cx="8825659" cy="22817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fontAlgn="base"/>
            <a:r>
              <a:rPr lang="en-US" dirty="0"/>
              <a:t>Internal Constructor chaining</a:t>
            </a:r>
          </a:p>
          <a:p>
            <a:pPr fontAlgn="base"/>
            <a:r>
              <a:rPr lang="en-US" dirty="0"/>
              <a:t>Singleton class design pattern</a:t>
            </a:r>
          </a:p>
          <a:p>
            <a:pPr fontAlgn="base"/>
            <a:endParaRPr lang="en-US" dirty="0"/>
          </a:p>
          <a:p>
            <a:pPr fontAlgn="base"/>
            <a:endParaRPr lang="en-US" dirty="0"/>
          </a:p>
          <a:p>
            <a:pPr fontAlgn="base"/>
            <a:endParaRPr lang="en-US" dirty="0"/>
          </a:p>
          <a:p>
            <a:pPr fontAlgn="base"/>
            <a:endParaRPr lang="en-US" dirty="0"/>
          </a:p>
          <a:p>
            <a:pPr fontAlgn="base"/>
            <a:endParaRPr lang="en-US" dirty="0"/>
          </a:p>
          <a:p>
            <a:pPr fontAlgn="base"/>
            <a:endParaRPr lang="en-US" dirty="0"/>
          </a:p>
          <a:p>
            <a:pPr fontAlgn="base"/>
            <a:endParaRPr lang="en-US" dirty="0"/>
          </a:p>
          <a:p>
            <a:pPr fontAlgn="base"/>
            <a:endParaRPr lang="en-US" dirty="0"/>
          </a:p>
          <a:p>
            <a:endParaRPr lang="en-US" dirty="0"/>
          </a:p>
        </p:txBody>
      </p:sp>
      <p:sp>
        <p:nvSpPr>
          <p:cNvPr id="7" name="Rounded Rectangular Callout 6">
            <a:extLst>
              <a:ext uri="{FF2B5EF4-FFF2-40B4-BE49-F238E27FC236}">
                <a16:creationId xmlns="" xmlns:a16="http://schemas.microsoft.com/office/drawing/2014/main" id="{ED3F1340-1E41-494B-A05E-905ABB1CF044}"/>
              </a:ext>
            </a:extLst>
          </p:cNvPr>
          <p:cNvSpPr/>
          <p:nvPr/>
        </p:nvSpPr>
        <p:spPr>
          <a:xfrm>
            <a:off x="7230511" y="1431755"/>
            <a:ext cx="1983184" cy="571473"/>
          </a:xfrm>
          <a:prstGeom prst="wedgeRoundRectCallout">
            <a:avLst>
              <a:gd name="adj1" fmla="val -59783"/>
              <a:gd name="adj2" fmla="val 270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Can super class constructor call sub class constructor </a:t>
            </a:r>
            <a:r>
              <a:rPr lang="en-US" b="1">
                <a:solidFill>
                  <a:srgbClr val="FF0000"/>
                </a:solidFill>
              </a:rPr>
              <a:t>?</a:t>
            </a:r>
          </a:p>
        </p:txBody>
      </p:sp>
      <p:pic>
        <p:nvPicPr>
          <p:cNvPr id="8" name="Picture 7">
            <a:extLst>
              <a:ext uri="{FF2B5EF4-FFF2-40B4-BE49-F238E27FC236}">
                <a16:creationId xmlns="" xmlns:a16="http://schemas.microsoft.com/office/drawing/2014/main" id="{F391FE87-4039-3D44-870E-630E142188B6}"/>
              </a:ext>
            </a:extLst>
          </p:cNvPr>
          <p:cNvPicPr>
            <a:picLocks noChangeAspect="1"/>
          </p:cNvPicPr>
          <p:nvPr/>
        </p:nvPicPr>
        <p:blipFill>
          <a:blip r:embed="rId2"/>
          <a:stretch>
            <a:fillRect/>
          </a:stretch>
        </p:blipFill>
        <p:spPr>
          <a:xfrm>
            <a:off x="550992" y="2652417"/>
            <a:ext cx="3495192" cy="175750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 xmlns:a16="http://schemas.microsoft.com/office/drawing/2014/main" id="{B137C235-3C95-5344-AC44-2D5C36B5824D}"/>
              </a:ext>
            </a:extLst>
          </p:cNvPr>
          <p:cNvPicPr>
            <a:picLocks noChangeAspect="1"/>
          </p:cNvPicPr>
          <p:nvPr/>
        </p:nvPicPr>
        <p:blipFill>
          <a:blip r:embed="rId3"/>
          <a:stretch>
            <a:fillRect/>
          </a:stretch>
        </p:blipFill>
        <p:spPr>
          <a:xfrm>
            <a:off x="4209140" y="2652417"/>
            <a:ext cx="4770408" cy="1544821"/>
          </a:xfrm>
          <a:prstGeom prst="rect">
            <a:avLst/>
          </a:prstGeom>
        </p:spPr>
      </p:pic>
      <p:cxnSp>
        <p:nvCxnSpPr>
          <p:cNvPr id="10" name="Curved Connector 9">
            <a:extLst>
              <a:ext uri="{FF2B5EF4-FFF2-40B4-BE49-F238E27FC236}">
                <a16:creationId xmlns="" xmlns:a16="http://schemas.microsoft.com/office/drawing/2014/main" id="{087CBE4C-7EDD-554E-B20C-FE1F179858F1}"/>
              </a:ext>
            </a:extLst>
          </p:cNvPr>
          <p:cNvCxnSpPr/>
          <p:nvPr/>
        </p:nvCxnSpPr>
        <p:spPr>
          <a:xfrm rot="5400000" flipH="1" flipV="1">
            <a:off x="5461354" y="1976284"/>
            <a:ext cx="974784" cy="457200"/>
          </a:xfrm>
          <a:prstGeom prst="curvedConnector3">
            <a:avLst>
              <a:gd name="adj1" fmla="val 154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 xmlns:a16="http://schemas.microsoft.com/office/drawing/2014/main" id="{BB35FF63-A037-9546-9A8C-7E1E30A0B031}"/>
              </a:ext>
            </a:extLst>
          </p:cNvPr>
          <p:cNvCxnSpPr/>
          <p:nvPr/>
        </p:nvCxnSpPr>
        <p:spPr>
          <a:xfrm rot="5400000" flipH="1" flipV="1">
            <a:off x="5415116" y="2251122"/>
            <a:ext cx="1295860" cy="228600"/>
          </a:xfrm>
          <a:prstGeom prst="curvedConnector3">
            <a:avLst>
              <a:gd name="adj1" fmla="val 2137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42299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9791B0-3F3B-3746-83C7-9B4E022DFA0A}"/>
              </a:ext>
            </a:extLst>
          </p:cNvPr>
          <p:cNvSpPr>
            <a:spLocks noGrp="1"/>
          </p:cNvSpPr>
          <p:nvPr>
            <p:ph type="title"/>
          </p:nvPr>
        </p:nvSpPr>
        <p:spPr/>
        <p:txBody>
          <a:bodyPr/>
          <a:lstStyle/>
          <a:p>
            <a:r>
              <a:rPr lang="en-US" dirty="0"/>
              <a:t>Access Specifier</a:t>
            </a:r>
          </a:p>
        </p:txBody>
      </p:sp>
      <p:sp>
        <p:nvSpPr>
          <p:cNvPr id="4" name="Subtitle 3">
            <a:extLst>
              <a:ext uri="{FF2B5EF4-FFF2-40B4-BE49-F238E27FC236}">
                <a16:creationId xmlns="" xmlns:a16="http://schemas.microsoft.com/office/drawing/2014/main" id="{371041BF-A2B9-CA48-BB46-C26967E072F6}"/>
              </a:ext>
            </a:extLst>
          </p:cNvPr>
          <p:cNvSpPr>
            <a:spLocks noGrp="1"/>
          </p:cNvSpPr>
          <p:nvPr>
            <p:ph type="body" idx="1"/>
          </p:nvPr>
        </p:nvSpPr>
        <p:spPr>
          <a:xfrm>
            <a:off x="714650" y="1897552"/>
            <a:ext cx="7705500" cy="3019841"/>
          </a:xfrm>
        </p:spPr>
        <p:txBody>
          <a:bodyPr/>
          <a:lstStyle/>
          <a:p>
            <a:r>
              <a:rPr lang="en-US" dirty="0"/>
              <a:t>The access specifiers also determine which data members (methods or fields) of a class can be accessed by other data members of classes or packages etc. </a:t>
            </a:r>
            <a:endParaRPr lang="en-US" b="1" dirty="0"/>
          </a:p>
          <a:p>
            <a:r>
              <a:rPr lang="en-US" dirty="0"/>
              <a:t>To ensure encapsulation and reusability, these access specifiers/modifiers are an integral part of object-oriented programming.</a:t>
            </a:r>
          </a:p>
          <a:p>
            <a:r>
              <a:rPr lang="en-US" dirty="0"/>
              <a:t>Types:</a:t>
            </a:r>
          </a:p>
          <a:p>
            <a:r>
              <a:rPr lang="en-US" b="1" dirty="0"/>
              <a:t>#1) Access Modifiers</a:t>
            </a:r>
            <a:endParaRPr lang="en-US" dirty="0"/>
          </a:p>
          <a:p>
            <a:pPr lvl="1"/>
            <a:r>
              <a:rPr lang="en-US" dirty="0"/>
              <a:t>Access modifiers in Java allow us to set the scope or accessibility or visibility of a data member be it a field, constructor, class, or method.</a:t>
            </a:r>
          </a:p>
          <a:p>
            <a:pPr marL="152400" indent="0">
              <a:buNone/>
            </a:pPr>
            <a:r>
              <a:rPr lang="en-US" b="1" dirty="0"/>
              <a:t>       #2) Non-access Modifiers</a:t>
            </a:r>
            <a:endParaRPr lang="en-US" dirty="0"/>
          </a:p>
          <a:p>
            <a:pPr marL="1066800" lvl="2" indent="0">
              <a:buNone/>
            </a:pPr>
            <a:r>
              <a:rPr lang="en-US" dirty="0"/>
              <a:t>Java also provides non-access specifiers that are used with classes, variables, methods, constructors, etc. The non-access specifiers/modifiers define the behavior of the entities to the JVM.</a:t>
            </a:r>
          </a:p>
          <a:p>
            <a:pPr lvl="2"/>
            <a:r>
              <a:rPr lang="en-US" dirty="0"/>
              <a:t>static</a:t>
            </a:r>
          </a:p>
          <a:p>
            <a:pPr lvl="2"/>
            <a:r>
              <a:rPr lang="en-US" dirty="0"/>
              <a:t>final</a:t>
            </a:r>
          </a:p>
          <a:p>
            <a:pPr lvl="2"/>
            <a:r>
              <a:rPr lang="en-US" dirty="0"/>
              <a:t>abstract</a:t>
            </a:r>
          </a:p>
          <a:p>
            <a:pPr lvl="2"/>
            <a:r>
              <a:rPr lang="en-US" dirty="0"/>
              <a:t>transient</a:t>
            </a:r>
          </a:p>
          <a:p>
            <a:pPr lvl="2"/>
            <a:r>
              <a:rPr lang="en-US" dirty="0"/>
              <a:t>volatile</a:t>
            </a:r>
          </a:p>
          <a:p>
            <a:pPr lvl="2"/>
            <a:r>
              <a:rPr lang="en-US" dirty="0"/>
              <a:t>synchronized</a:t>
            </a:r>
          </a:p>
          <a:p>
            <a:pPr lvl="2"/>
            <a:r>
              <a:rPr lang="en-US" dirty="0"/>
              <a:t>native</a:t>
            </a:r>
          </a:p>
          <a:p>
            <a:pPr marL="1066800" lvl="2" indent="0">
              <a:buNone/>
            </a:pPr>
            <a:endParaRPr lang="en-US" dirty="0"/>
          </a:p>
          <a:p>
            <a:pPr lvl="1"/>
            <a:endParaRPr lang="en-US" dirty="0"/>
          </a:p>
        </p:txBody>
      </p:sp>
      <p:sp>
        <p:nvSpPr>
          <p:cNvPr id="3" name="Text Placeholder 2">
            <a:extLst>
              <a:ext uri="{FF2B5EF4-FFF2-40B4-BE49-F238E27FC236}">
                <a16:creationId xmlns="" xmlns:a16="http://schemas.microsoft.com/office/drawing/2014/main" id="{B249A227-6BC6-0D4D-8CA3-92B7935E95C1}"/>
              </a:ext>
            </a:extLst>
          </p:cNvPr>
          <p:cNvSpPr txBox="1">
            <a:spLocks/>
          </p:cNvSpPr>
          <p:nvPr/>
        </p:nvSpPr>
        <p:spPr>
          <a:xfrm>
            <a:off x="714650" y="1152150"/>
            <a:ext cx="7705500" cy="35295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CA"/>
              <a:t> </a:t>
            </a:r>
            <a:endParaRPr lang="en-US"/>
          </a:p>
        </p:txBody>
      </p:sp>
    </p:spTree>
    <p:extLst>
      <p:ext uri="{BB962C8B-B14F-4D97-AF65-F5344CB8AC3E}">
        <p14:creationId xmlns:p14="http://schemas.microsoft.com/office/powerpoint/2010/main" val="24184252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9791B0-3F3B-3746-83C7-9B4E022DFA0A}"/>
              </a:ext>
            </a:extLst>
          </p:cNvPr>
          <p:cNvSpPr>
            <a:spLocks noGrp="1"/>
          </p:cNvSpPr>
          <p:nvPr>
            <p:ph type="title"/>
          </p:nvPr>
        </p:nvSpPr>
        <p:spPr/>
        <p:txBody>
          <a:bodyPr/>
          <a:lstStyle/>
          <a:p>
            <a:r>
              <a:rPr lang="en-US" dirty="0"/>
              <a:t>Access Specifier</a:t>
            </a:r>
          </a:p>
        </p:txBody>
      </p:sp>
      <p:sp>
        <p:nvSpPr>
          <p:cNvPr id="4" name="Subtitle 3">
            <a:extLst>
              <a:ext uri="{FF2B5EF4-FFF2-40B4-BE49-F238E27FC236}">
                <a16:creationId xmlns="" xmlns:a16="http://schemas.microsoft.com/office/drawing/2014/main" id="{371041BF-A2B9-CA48-BB46-C26967E072F6}"/>
              </a:ext>
            </a:extLst>
          </p:cNvPr>
          <p:cNvSpPr>
            <a:spLocks noGrp="1"/>
          </p:cNvSpPr>
          <p:nvPr>
            <p:ph type="body" idx="1"/>
          </p:nvPr>
        </p:nvSpPr>
        <p:spPr>
          <a:xfrm>
            <a:off x="714650" y="1152150"/>
            <a:ext cx="7705500" cy="3765243"/>
          </a:xfrm>
        </p:spPr>
        <p:txBody>
          <a:bodyPr/>
          <a:lstStyle/>
          <a:p>
            <a:r>
              <a:rPr lang="en-US" b="1" dirty="0"/>
              <a:t>#1) Default: </a:t>
            </a:r>
            <a:r>
              <a:rPr lang="en-US" dirty="0"/>
              <a:t>Whenever a specific access level is not specified, then it is assumed to be ‘default’. The scope of the default level is within the package.</a:t>
            </a:r>
          </a:p>
          <a:p>
            <a:endParaRPr lang="en-US" dirty="0"/>
          </a:p>
          <a:p>
            <a:r>
              <a:rPr lang="en-US" b="1" dirty="0"/>
              <a:t>#2) Public: </a:t>
            </a:r>
            <a:r>
              <a:rPr lang="en-US" dirty="0"/>
              <a:t>This is the most common access level and whenever the public access specifier is used with an entity, that particular entity is accessible throughout from within or outside the class, within or outside the package, etc.</a:t>
            </a:r>
          </a:p>
          <a:p>
            <a:endParaRPr lang="en-US" dirty="0"/>
          </a:p>
          <a:p>
            <a:r>
              <a:rPr lang="en-US" b="1" dirty="0"/>
              <a:t>#3) Protected: </a:t>
            </a:r>
            <a:r>
              <a:rPr lang="en-US" dirty="0"/>
              <a:t>The protected access level has a scope that is within the package. A protected entity is also accessible outside the package through inherited class or child class.</a:t>
            </a:r>
          </a:p>
          <a:p>
            <a:endParaRPr lang="en-US" dirty="0"/>
          </a:p>
          <a:p>
            <a:r>
              <a:rPr lang="en-US" b="1" dirty="0"/>
              <a:t>#4) Private: </a:t>
            </a:r>
            <a:r>
              <a:rPr lang="en-US" dirty="0"/>
              <a:t>When an entity is private, then this entity cannot be accessed outside the class. A private entity can only be accessible from within the class.</a:t>
            </a:r>
          </a:p>
          <a:p>
            <a:endParaRPr lang="en-US" dirty="0"/>
          </a:p>
        </p:txBody>
      </p:sp>
      <p:sp>
        <p:nvSpPr>
          <p:cNvPr id="3" name="Text Placeholder 2">
            <a:extLst>
              <a:ext uri="{FF2B5EF4-FFF2-40B4-BE49-F238E27FC236}">
                <a16:creationId xmlns="" xmlns:a16="http://schemas.microsoft.com/office/drawing/2014/main" id="{B249A227-6BC6-0D4D-8CA3-92B7935E95C1}"/>
              </a:ext>
            </a:extLst>
          </p:cNvPr>
          <p:cNvSpPr txBox="1">
            <a:spLocks/>
          </p:cNvSpPr>
          <p:nvPr/>
        </p:nvSpPr>
        <p:spPr>
          <a:xfrm>
            <a:off x="714650" y="1152150"/>
            <a:ext cx="7705500" cy="35295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CA"/>
              <a:t> </a:t>
            </a:r>
            <a:endParaRPr lang="en-US"/>
          </a:p>
        </p:txBody>
      </p:sp>
      <p:pic>
        <p:nvPicPr>
          <p:cNvPr id="5" name="Picture 5" descr="Table&#10;&#10;Description automatically generated">
            <a:extLst>
              <a:ext uri="{FF2B5EF4-FFF2-40B4-BE49-F238E27FC236}">
                <a16:creationId xmlns="" xmlns:a16="http://schemas.microsoft.com/office/drawing/2014/main" id="{63CBFA66-FA31-4F6B-A0C2-2378BBEED848}"/>
              </a:ext>
            </a:extLst>
          </p:cNvPr>
          <p:cNvPicPr>
            <a:picLocks noChangeAspect="1"/>
          </p:cNvPicPr>
          <p:nvPr/>
        </p:nvPicPr>
        <p:blipFill>
          <a:blip r:embed="rId2"/>
          <a:stretch>
            <a:fillRect/>
          </a:stretch>
        </p:blipFill>
        <p:spPr>
          <a:xfrm>
            <a:off x="3200400" y="2220843"/>
            <a:ext cx="2743200" cy="701814"/>
          </a:xfrm>
          <a:prstGeom prst="rect">
            <a:avLst/>
          </a:prstGeom>
        </p:spPr>
      </p:pic>
    </p:spTree>
    <p:extLst>
      <p:ext uri="{BB962C8B-B14F-4D97-AF65-F5344CB8AC3E}">
        <p14:creationId xmlns:p14="http://schemas.microsoft.com/office/powerpoint/2010/main" val="2310574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9791B0-3F3B-3746-83C7-9B4E022DFA0A}"/>
              </a:ext>
            </a:extLst>
          </p:cNvPr>
          <p:cNvSpPr>
            <a:spLocks noGrp="1"/>
          </p:cNvSpPr>
          <p:nvPr>
            <p:ph type="title"/>
          </p:nvPr>
        </p:nvSpPr>
        <p:spPr/>
        <p:txBody>
          <a:bodyPr/>
          <a:lstStyle/>
          <a:p>
            <a:r>
              <a:rPr lang="en-US" dirty="0"/>
              <a:t>Access Specifier</a:t>
            </a:r>
          </a:p>
        </p:txBody>
      </p:sp>
      <p:sp>
        <p:nvSpPr>
          <p:cNvPr id="3" name="Text Placeholder 2">
            <a:extLst>
              <a:ext uri="{FF2B5EF4-FFF2-40B4-BE49-F238E27FC236}">
                <a16:creationId xmlns="" xmlns:a16="http://schemas.microsoft.com/office/drawing/2014/main" id="{B249A227-6BC6-0D4D-8CA3-92B7935E95C1}"/>
              </a:ext>
            </a:extLst>
          </p:cNvPr>
          <p:cNvSpPr txBox="1">
            <a:spLocks/>
          </p:cNvSpPr>
          <p:nvPr/>
        </p:nvSpPr>
        <p:spPr>
          <a:xfrm>
            <a:off x="714650" y="1152150"/>
            <a:ext cx="7705500" cy="35295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CA"/>
              <a:t> </a:t>
            </a:r>
            <a:endParaRPr lang="en-US"/>
          </a:p>
        </p:txBody>
      </p:sp>
      <p:pic>
        <p:nvPicPr>
          <p:cNvPr id="5" name="Picture 5">
            <a:extLst>
              <a:ext uri="{FF2B5EF4-FFF2-40B4-BE49-F238E27FC236}">
                <a16:creationId xmlns="" xmlns:a16="http://schemas.microsoft.com/office/drawing/2014/main" id="{63CBFA66-FA31-4F6B-A0C2-2378BBEED848}"/>
              </a:ext>
            </a:extLst>
          </p:cNvPr>
          <p:cNvPicPr>
            <a:picLocks noChangeAspect="1"/>
          </p:cNvPicPr>
          <p:nvPr/>
        </p:nvPicPr>
        <p:blipFill>
          <a:blip r:embed="rId2"/>
          <a:stretch>
            <a:fillRect/>
          </a:stretch>
        </p:blipFill>
        <p:spPr>
          <a:xfrm>
            <a:off x="85727" y="1535042"/>
            <a:ext cx="8865393" cy="2259150"/>
          </a:xfrm>
          <a:prstGeom prst="rect">
            <a:avLst/>
          </a:prstGeom>
        </p:spPr>
      </p:pic>
    </p:spTree>
    <p:extLst>
      <p:ext uri="{BB962C8B-B14F-4D97-AF65-F5344CB8AC3E}">
        <p14:creationId xmlns:p14="http://schemas.microsoft.com/office/powerpoint/2010/main" val="1858034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 Access Specifier</a:t>
            </a:r>
            <a:endParaRPr lang="en-IN" dirty="0"/>
          </a:p>
        </p:txBody>
      </p:sp>
      <p:sp>
        <p:nvSpPr>
          <p:cNvPr id="3" name="Text Placeholder 2"/>
          <p:cNvSpPr>
            <a:spLocks noGrp="1"/>
          </p:cNvSpPr>
          <p:nvPr>
            <p:ph type="body" idx="1"/>
          </p:nvPr>
        </p:nvSpPr>
        <p:spPr/>
        <p:txBody>
          <a:bodyPr/>
          <a:lstStyle/>
          <a:p>
            <a:r>
              <a:rPr lang="en-IN" dirty="0"/>
              <a:t>Final</a:t>
            </a:r>
          </a:p>
          <a:p>
            <a:r>
              <a:rPr lang="en-IN" dirty="0"/>
              <a:t>Static</a:t>
            </a:r>
          </a:p>
          <a:p>
            <a:r>
              <a:rPr lang="en-IN" dirty="0"/>
              <a:t>Transient</a:t>
            </a:r>
          </a:p>
          <a:p>
            <a:r>
              <a:rPr lang="en-IN" dirty="0"/>
              <a:t>Synchronized</a:t>
            </a:r>
          </a:p>
          <a:p>
            <a:r>
              <a:rPr lang="en-IN" dirty="0"/>
              <a:t>Volatile</a:t>
            </a:r>
          </a:p>
          <a:p>
            <a:endParaRPr lang="en-IN" dirty="0" smtClean="0"/>
          </a:p>
          <a:p>
            <a:endParaRPr lang="en-IN" dirty="0"/>
          </a:p>
        </p:txBody>
      </p:sp>
    </p:spTree>
    <p:extLst>
      <p:ext uri="{BB962C8B-B14F-4D97-AF65-F5344CB8AC3E}">
        <p14:creationId xmlns:p14="http://schemas.microsoft.com/office/powerpoint/2010/main" val="516311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a:t>
            </a:r>
            <a:endParaRPr lang="en-IN" dirty="0"/>
          </a:p>
        </p:txBody>
      </p:sp>
      <p:sp>
        <p:nvSpPr>
          <p:cNvPr id="3" name="Text Placeholder 2"/>
          <p:cNvSpPr>
            <a:spLocks noGrp="1"/>
          </p:cNvSpPr>
          <p:nvPr>
            <p:ph type="body" idx="1"/>
          </p:nvPr>
        </p:nvSpPr>
        <p:spPr/>
        <p:txBody>
          <a:bodyPr/>
          <a:lstStyle/>
          <a:p>
            <a:r>
              <a:rPr lang="en-IN" dirty="0" smtClean="0"/>
              <a:t>A </a:t>
            </a:r>
            <a:r>
              <a:rPr lang="en-IN" dirty="0"/>
              <a:t>final is a keyword that can be applied with outer class, inner class, variable, and method. It cannot be applied with interface, constructor, block, and </a:t>
            </a:r>
            <a:r>
              <a:rPr lang="en-IN" dirty="0" err="1" smtClean="0"/>
              <a:t>enum</a:t>
            </a:r>
            <a:r>
              <a:rPr lang="en-IN" dirty="0" smtClean="0"/>
              <a:t>.</a:t>
            </a:r>
          </a:p>
          <a:p>
            <a:r>
              <a:rPr lang="en-IN" dirty="0" smtClean="0"/>
              <a:t>A </a:t>
            </a:r>
            <a:r>
              <a:rPr lang="en-IN" dirty="0"/>
              <a:t>final class cannot be </a:t>
            </a:r>
            <a:r>
              <a:rPr lang="en-IN" dirty="0" smtClean="0"/>
              <a:t>extended</a:t>
            </a:r>
          </a:p>
          <a:p>
            <a:r>
              <a:rPr lang="en-IN" dirty="0" smtClean="0"/>
              <a:t> </a:t>
            </a:r>
            <a:r>
              <a:rPr lang="en-IN" dirty="0"/>
              <a:t>A final method cannot be overridden in </a:t>
            </a:r>
            <a:r>
              <a:rPr lang="en-IN" dirty="0" smtClean="0"/>
              <a:t>java.</a:t>
            </a:r>
          </a:p>
          <a:p>
            <a:r>
              <a:rPr lang="en-IN" dirty="0" smtClean="0"/>
              <a:t> </a:t>
            </a:r>
            <a:r>
              <a:rPr lang="en-IN" dirty="0"/>
              <a:t>Once a final variable is declared and initialized, it cannot be changed.</a:t>
            </a:r>
          </a:p>
          <a:p>
            <a:endParaRPr lang="en-IN" dirty="0"/>
          </a:p>
        </p:txBody>
      </p:sp>
    </p:spTree>
    <p:extLst>
      <p:ext uri="{BB962C8B-B14F-4D97-AF65-F5344CB8AC3E}">
        <p14:creationId xmlns:p14="http://schemas.microsoft.com/office/powerpoint/2010/main" val="3052842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39D9D8-9EF3-3B4E-AC12-BBA48767A96B}"/>
              </a:ext>
            </a:extLst>
          </p:cNvPr>
          <p:cNvSpPr>
            <a:spLocks noGrp="1"/>
          </p:cNvSpPr>
          <p:nvPr>
            <p:ph type="title"/>
          </p:nvPr>
        </p:nvSpPr>
        <p:spPr/>
        <p:txBody>
          <a:bodyPr/>
          <a:lstStyle/>
          <a:p>
            <a:r>
              <a:rPr lang="en-US"/>
              <a:t>Environment Setup</a:t>
            </a:r>
          </a:p>
        </p:txBody>
      </p:sp>
      <p:sp>
        <p:nvSpPr>
          <p:cNvPr id="3" name="Text Placeholder 2">
            <a:extLst>
              <a:ext uri="{FF2B5EF4-FFF2-40B4-BE49-F238E27FC236}">
                <a16:creationId xmlns="" xmlns:a16="http://schemas.microsoft.com/office/drawing/2014/main" id="{033257A4-AB50-6F4D-8887-169E2B39051E}"/>
              </a:ext>
            </a:extLst>
          </p:cNvPr>
          <p:cNvSpPr>
            <a:spLocks noGrp="1"/>
          </p:cNvSpPr>
          <p:nvPr>
            <p:ph type="body" idx="1"/>
          </p:nvPr>
        </p:nvSpPr>
        <p:spPr/>
        <p:txBody>
          <a:bodyPr/>
          <a:lstStyle/>
          <a:p>
            <a:r>
              <a:rPr lang="en-US"/>
              <a:t>Download </a:t>
            </a:r>
            <a:r>
              <a:rPr lang="en-US" err="1"/>
              <a:t>JDk</a:t>
            </a:r>
            <a:r>
              <a:rPr lang="en-US"/>
              <a:t>: </a:t>
            </a:r>
            <a:r>
              <a:rPr lang="en-US">
                <a:hlinkClick r:id="rId2"/>
              </a:rPr>
              <a:t>http://www.oracle.com/technetwork/java/javase/downloads/index.html</a:t>
            </a:r>
            <a:r>
              <a:rPr lang="en-US"/>
              <a:t> </a:t>
            </a:r>
          </a:p>
          <a:p>
            <a:r>
              <a:rPr lang="en-US"/>
              <a:t>Setup Path:</a:t>
            </a:r>
          </a:p>
          <a:p>
            <a:pPr lvl="1"/>
            <a:r>
              <a:rPr lang="en-US"/>
              <a:t>Temporary: in CMD, set path=</a:t>
            </a:r>
            <a:r>
              <a:rPr lang="en-US" err="1"/>
              <a:t>copied_path</a:t>
            </a:r>
            <a:r>
              <a:rPr lang="en-US"/>
              <a:t> ( C:\Program Files\Java\jdk1.8.0_23\bin)</a:t>
            </a:r>
          </a:p>
          <a:p>
            <a:pPr lvl="1"/>
            <a:r>
              <a:rPr lang="en-US"/>
              <a:t>Permanent: Computer </a:t>
            </a:r>
            <a:r>
              <a:rPr lang="en-US" err="1"/>
              <a:t>Properties|Advanced|System</a:t>
            </a:r>
            <a:r>
              <a:rPr lang="en-US"/>
              <a:t> </a:t>
            </a:r>
            <a:r>
              <a:rPr lang="en-US" err="1"/>
              <a:t>Properties|Enviornment</a:t>
            </a:r>
            <a:r>
              <a:rPr lang="en-US"/>
              <a:t> </a:t>
            </a:r>
            <a:r>
              <a:rPr lang="en-US" err="1"/>
              <a:t>Variables|New</a:t>
            </a:r>
            <a:r>
              <a:rPr lang="en-US"/>
              <a:t>}Mention </a:t>
            </a:r>
            <a:r>
              <a:rPr lang="en-US" err="1"/>
              <a:t>pah</a:t>
            </a:r>
            <a:r>
              <a:rPr lang="en-US"/>
              <a:t> </a:t>
            </a:r>
          </a:p>
          <a:p>
            <a:r>
              <a:rPr lang="en-US"/>
              <a:t>Install </a:t>
            </a:r>
            <a:r>
              <a:rPr lang="en-US">
                <a:hlinkClick r:id="rId3"/>
              </a:rPr>
              <a:t>Eclipse  Kepler </a:t>
            </a:r>
            <a:r>
              <a:rPr lang="en-US"/>
              <a:t>for Java Projects</a:t>
            </a:r>
          </a:p>
          <a:p>
            <a:endParaRPr lang="en-US"/>
          </a:p>
          <a:p>
            <a:endParaRPr lang="en-US"/>
          </a:p>
          <a:p>
            <a:endParaRPr lang="en-US"/>
          </a:p>
        </p:txBody>
      </p:sp>
    </p:spTree>
    <p:extLst>
      <p:ext uri="{BB962C8B-B14F-4D97-AF65-F5344CB8AC3E}">
        <p14:creationId xmlns:p14="http://schemas.microsoft.com/office/powerpoint/2010/main" val="16839434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2888" y="654587"/>
            <a:ext cx="6205476" cy="576000"/>
          </a:xfrm>
        </p:spPr>
        <p:txBody>
          <a:bodyPr/>
          <a:lstStyle/>
          <a:p>
            <a:r>
              <a:rPr lang="en-US" dirty="0"/>
              <a:t>Non Access </a:t>
            </a:r>
            <a:r>
              <a:rPr lang="en-US" dirty="0" smtClean="0"/>
              <a:t>Specifier - Static Block</a:t>
            </a:r>
            <a:endParaRPr lang="en-IN" dirty="0"/>
          </a:p>
        </p:txBody>
      </p:sp>
      <p:sp>
        <p:nvSpPr>
          <p:cNvPr id="3" name="Text Placeholder 2"/>
          <p:cNvSpPr>
            <a:spLocks noGrp="1"/>
          </p:cNvSpPr>
          <p:nvPr>
            <p:ph type="body" idx="1"/>
          </p:nvPr>
        </p:nvSpPr>
        <p:spPr>
          <a:xfrm>
            <a:off x="515639" y="1796374"/>
            <a:ext cx="7904511" cy="2885276"/>
          </a:xfrm>
        </p:spPr>
        <p:txBody>
          <a:bodyPr/>
          <a:lstStyle/>
          <a:p>
            <a:r>
              <a:rPr lang="en-IN" dirty="0"/>
              <a:t>Static block executes before the main method while executing program. </a:t>
            </a:r>
            <a:endParaRPr lang="en-IN" dirty="0" smtClean="0"/>
          </a:p>
          <a:p>
            <a:r>
              <a:rPr lang="en-IN" dirty="0"/>
              <a:t>When we have multiple static blocks then each block executes in the sequence</a:t>
            </a:r>
            <a:r>
              <a:rPr lang="en-IN" dirty="0" smtClean="0"/>
              <a:t>.</a:t>
            </a:r>
            <a:endParaRPr lang="en-IN" dirty="0"/>
          </a:p>
        </p:txBody>
      </p:sp>
    </p:spTree>
    <p:extLst>
      <p:ext uri="{BB962C8B-B14F-4D97-AF65-F5344CB8AC3E}">
        <p14:creationId xmlns:p14="http://schemas.microsoft.com/office/powerpoint/2010/main" val="751226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39" y="654587"/>
            <a:ext cx="7837713" cy="576000"/>
          </a:xfrm>
        </p:spPr>
        <p:txBody>
          <a:bodyPr/>
          <a:lstStyle/>
          <a:p>
            <a:r>
              <a:rPr lang="en-US" dirty="0"/>
              <a:t>Non Access Specifier </a:t>
            </a:r>
            <a:r>
              <a:rPr lang="en-US" dirty="0" smtClean="0"/>
              <a:t> - Initializer Block</a:t>
            </a:r>
            <a:endParaRPr lang="en-IN" dirty="0"/>
          </a:p>
        </p:txBody>
      </p:sp>
      <p:sp>
        <p:nvSpPr>
          <p:cNvPr id="3" name="Text Placeholder 2"/>
          <p:cNvSpPr>
            <a:spLocks noGrp="1"/>
          </p:cNvSpPr>
          <p:nvPr>
            <p:ph type="body" idx="1"/>
          </p:nvPr>
        </p:nvSpPr>
        <p:spPr>
          <a:xfrm>
            <a:off x="515639" y="1796374"/>
            <a:ext cx="7904511" cy="2885276"/>
          </a:xfrm>
        </p:spPr>
        <p:txBody>
          <a:bodyPr/>
          <a:lstStyle/>
          <a:p>
            <a:r>
              <a:rPr lang="en-IN" dirty="0"/>
              <a:t>T</a:t>
            </a:r>
            <a:r>
              <a:rPr lang="en-IN" dirty="0" smtClean="0"/>
              <a:t>he </a:t>
            </a:r>
            <a:r>
              <a:rPr lang="en-IN" dirty="0"/>
              <a:t>initializer Block is used to initialize instance data members. </a:t>
            </a:r>
            <a:endParaRPr lang="en-IN" dirty="0" smtClean="0"/>
          </a:p>
          <a:p>
            <a:r>
              <a:rPr lang="en-IN" dirty="0" smtClean="0"/>
              <a:t>The </a:t>
            </a:r>
            <a:r>
              <a:rPr lang="en-IN" dirty="0"/>
              <a:t>initializer block is executed whenever an object is created. The Initializer block is copied into Java compiler and then to every constructor.</a:t>
            </a:r>
          </a:p>
        </p:txBody>
      </p:sp>
    </p:spTree>
    <p:extLst>
      <p:ext uri="{BB962C8B-B14F-4D97-AF65-F5344CB8AC3E}">
        <p14:creationId xmlns:p14="http://schemas.microsoft.com/office/powerpoint/2010/main" val="10325203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534" y="338328"/>
            <a:ext cx="6785810" cy="576000"/>
          </a:xfrm>
        </p:spPr>
        <p:txBody>
          <a:bodyPr/>
          <a:lstStyle/>
          <a:p>
            <a:r>
              <a:rPr lang="en-US" dirty="0"/>
              <a:t>Non Access Specifier  - </a:t>
            </a:r>
            <a:r>
              <a:rPr lang="en-US" dirty="0" smtClean="0"/>
              <a:t> Volatile</a:t>
            </a:r>
            <a:endParaRPr lang="en-IN" dirty="0"/>
          </a:p>
        </p:txBody>
      </p:sp>
      <p:sp>
        <p:nvSpPr>
          <p:cNvPr id="3" name="Text Placeholder 2"/>
          <p:cNvSpPr>
            <a:spLocks noGrp="1"/>
          </p:cNvSpPr>
          <p:nvPr>
            <p:ph type="body" idx="1"/>
          </p:nvPr>
        </p:nvSpPr>
        <p:spPr/>
        <p:txBody>
          <a:bodyPr/>
          <a:lstStyle/>
          <a:p>
            <a:r>
              <a:rPr lang="en-IN" dirty="0"/>
              <a:t>1. A volatile modifier can be applied only with variables. It is a keyword.</a:t>
            </a:r>
          </a:p>
          <a:p>
            <a:r>
              <a:rPr lang="en-IN" dirty="0"/>
              <a:t>2. If a data member or variable is declared as volatile, all threads can see consistent the value of variable in java memory.</a:t>
            </a:r>
          </a:p>
          <a:p>
            <a:r>
              <a:rPr lang="en-IN" dirty="0"/>
              <a:t>3. A volatile keyword cannot be applied with a method declaration.</a:t>
            </a:r>
          </a:p>
          <a:p>
            <a:r>
              <a:rPr lang="en-IN" dirty="0"/>
              <a:t>4. Volatile does not create any kind of lock on the variable in the program.</a:t>
            </a:r>
          </a:p>
          <a:p>
            <a:r>
              <a:rPr lang="en-IN" dirty="0"/>
              <a:t>Hope that this tutorial has covered almost all important points related to non-access modifiers in java. I hope that you will have understood the basic idea of non-access modifiers and enjoyed it.</a:t>
            </a:r>
          </a:p>
          <a:p>
            <a:endParaRPr lang="en-IN" dirty="0"/>
          </a:p>
        </p:txBody>
      </p:sp>
    </p:spTree>
    <p:extLst>
      <p:ext uri="{BB962C8B-B14F-4D97-AF65-F5344CB8AC3E}">
        <p14:creationId xmlns:p14="http://schemas.microsoft.com/office/powerpoint/2010/main" val="3689401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 Access Specifier </a:t>
            </a:r>
            <a:r>
              <a:rPr lang="en-US" dirty="0" smtClean="0"/>
              <a:t> - Transient </a:t>
            </a:r>
            <a:endParaRPr lang="en-IN" dirty="0"/>
          </a:p>
        </p:txBody>
      </p:sp>
      <p:sp>
        <p:nvSpPr>
          <p:cNvPr id="3" name="Content Placeholder 2"/>
          <p:cNvSpPr>
            <a:spLocks noGrp="1"/>
          </p:cNvSpPr>
          <p:nvPr>
            <p:ph idx="1"/>
          </p:nvPr>
        </p:nvSpPr>
        <p:spPr/>
        <p:txBody>
          <a:bodyPr/>
          <a:lstStyle/>
          <a:p>
            <a:r>
              <a:rPr lang="en-IN" dirty="0"/>
              <a:t>When an instance variable is declared as transient, then its value doesn't persist when an object is </a:t>
            </a:r>
            <a:r>
              <a:rPr lang="en-IN" dirty="0" smtClean="0"/>
              <a:t>serialized</a:t>
            </a:r>
          </a:p>
          <a:p>
            <a:endParaRPr lang="en-IN" dirty="0"/>
          </a:p>
        </p:txBody>
      </p:sp>
    </p:spTree>
    <p:extLst>
      <p:ext uri="{BB962C8B-B14F-4D97-AF65-F5344CB8AC3E}">
        <p14:creationId xmlns:p14="http://schemas.microsoft.com/office/powerpoint/2010/main" val="2685598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Serialization</a:t>
            </a:r>
            <a:endParaRPr lang="en-IN" dirty="0"/>
          </a:p>
        </p:txBody>
      </p:sp>
      <p:sp>
        <p:nvSpPr>
          <p:cNvPr id="5" name="Subtitle 4"/>
          <p:cNvSpPr>
            <a:spLocks noGrp="1"/>
          </p:cNvSpPr>
          <p:nvPr>
            <p:ph type="subTitle" idx="1"/>
          </p:nvPr>
        </p:nvSpPr>
        <p:spPr>
          <a:xfrm>
            <a:off x="4690875" y="1912733"/>
            <a:ext cx="3557100" cy="2234817"/>
          </a:xfrm>
        </p:spPr>
        <p:txBody>
          <a:bodyPr/>
          <a:lstStyle/>
          <a:p>
            <a:r>
              <a:rPr lang="en-IN" dirty="0"/>
              <a:t>Serialization is a mechanism of converting the state of an object into a byte stream. Deserialization is the reverse process where the byte stream is used to recreate the actual Java object in memory. This mechanism is used to persist the object</a:t>
            </a:r>
            <a:r>
              <a:rPr lang="en-IN" dirty="0" smtClean="0"/>
              <a:t>.</a:t>
            </a:r>
          </a:p>
          <a:p>
            <a:pPr marL="285750" indent="-285750">
              <a:buFont typeface="Arial" panose="020B0604020202020204" pitchFamily="34" charset="0"/>
              <a:buChar char="•"/>
            </a:pPr>
            <a:r>
              <a:rPr lang="en-IN" dirty="0"/>
              <a:t>To make a Java object serializable we implement the </a:t>
            </a:r>
            <a:r>
              <a:rPr lang="en-IN" b="1" dirty="0" err="1"/>
              <a:t>java.io.Serializable</a:t>
            </a:r>
            <a:r>
              <a:rPr lang="en-IN" dirty="0"/>
              <a:t> interface.</a:t>
            </a:r>
          </a:p>
        </p:txBody>
      </p:sp>
      <p:pic>
        <p:nvPicPr>
          <p:cNvPr id="4" name="Picture 3"/>
          <p:cNvPicPr>
            <a:picLocks noChangeAspect="1"/>
          </p:cNvPicPr>
          <p:nvPr/>
        </p:nvPicPr>
        <p:blipFill>
          <a:blip r:embed="rId2"/>
          <a:stretch>
            <a:fillRect/>
          </a:stretch>
        </p:blipFill>
        <p:spPr>
          <a:xfrm>
            <a:off x="611891" y="1912734"/>
            <a:ext cx="3179476" cy="2110370"/>
          </a:xfrm>
          <a:prstGeom prst="rect">
            <a:avLst/>
          </a:prstGeom>
        </p:spPr>
      </p:pic>
    </p:spTree>
    <p:extLst>
      <p:ext uri="{BB962C8B-B14F-4D97-AF65-F5344CB8AC3E}">
        <p14:creationId xmlns:p14="http://schemas.microsoft.com/office/powerpoint/2010/main" val="3624528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Serialization</a:t>
            </a:r>
            <a:endParaRPr lang="en-IN" dirty="0"/>
          </a:p>
        </p:txBody>
      </p:sp>
      <p:sp>
        <p:nvSpPr>
          <p:cNvPr id="3" name="Subtitle 2"/>
          <p:cNvSpPr>
            <a:spLocks noGrp="1"/>
          </p:cNvSpPr>
          <p:nvPr>
            <p:ph type="subTitle" idx="1"/>
          </p:nvPr>
        </p:nvSpPr>
        <p:spPr>
          <a:xfrm>
            <a:off x="914400" y="1848861"/>
            <a:ext cx="7333575" cy="2656200"/>
          </a:xfrm>
        </p:spPr>
        <p:txBody>
          <a:bodyPr/>
          <a:lstStyle/>
          <a:p>
            <a:pPr marL="342900" indent="-342900">
              <a:buAutoNum type="arabicPeriod"/>
            </a:pPr>
            <a:r>
              <a:rPr lang="en-IN" dirty="0" smtClean="0"/>
              <a:t>To </a:t>
            </a:r>
            <a:r>
              <a:rPr lang="en-IN" dirty="0"/>
              <a:t>save/persist state of an </a:t>
            </a:r>
            <a:r>
              <a:rPr lang="en-IN" dirty="0" smtClean="0"/>
              <a:t>object.</a:t>
            </a:r>
          </a:p>
          <a:p>
            <a:pPr marL="342900" indent="-342900">
              <a:buAutoNum type="arabicPeriod"/>
            </a:pPr>
            <a:r>
              <a:rPr lang="en-IN" dirty="0" smtClean="0"/>
              <a:t>To </a:t>
            </a:r>
            <a:r>
              <a:rPr lang="en-IN" dirty="0"/>
              <a:t>travel an object across a network</a:t>
            </a:r>
            <a:r>
              <a:rPr lang="en-IN" dirty="0" smtClean="0"/>
              <a:t>.</a:t>
            </a:r>
          </a:p>
          <a:p>
            <a:pPr marL="342900" indent="-342900">
              <a:buAutoNum type="arabicPeriod"/>
            </a:pPr>
            <a:endParaRPr lang="en-US" dirty="0"/>
          </a:p>
          <a:p>
            <a:pPr marL="342900" indent="-342900">
              <a:buAutoNum type="arabicPeriod"/>
            </a:pPr>
            <a:r>
              <a:rPr lang="en-US" dirty="0" smtClean="0"/>
              <a:t>Note: </a:t>
            </a:r>
          </a:p>
          <a:p>
            <a:pPr marL="642938" lvl="1" indent="-342900">
              <a:buAutoNum type="arabicPeriod"/>
            </a:pPr>
            <a:r>
              <a:rPr lang="en-IN" dirty="0"/>
              <a:t>Only non-static data members are saved via Serialization </a:t>
            </a:r>
            <a:r>
              <a:rPr lang="en-IN" dirty="0" smtClean="0"/>
              <a:t>process.</a:t>
            </a:r>
          </a:p>
          <a:p>
            <a:pPr marL="642938" lvl="1" indent="-342900">
              <a:buAutoNum type="arabicPeriod"/>
            </a:pPr>
            <a:r>
              <a:rPr lang="en-IN" dirty="0"/>
              <a:t>Static data members and transient data members are not saved via Serialization </a:t>
            </a:r>
            <a:r>
              <a:rPr lang="en-IN" dirty="0" err="1"/>
              <a:t>process.So</a:t>
            </a:r>
            <a:r>
              <a:rPr lang="en-IN" dirty="0"/>
              <a:t>, if you don’t want to save value of a non-static data member then make it transient.</a:t>
            </a:r>
          </a:p>
        </p:txBody>
      </p:sp>
    </p:spTree>
    <p:extLst>
      <p:ext uri="{BB962C8B-B14F-4D97-AF65-F5344CB8AC3E}">
        <p14:creationId xmlns:p14="http://schemas.microsoft.com/office/powerpoint/2010/main" val="2975346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6BD9C7-CD51-42F5-994A-23928A9E4D43}"/>
              </a:ext>
            </a:extLst>
          </p:cNvPr>
          <p:cNvSpPr>
            <a:spLocks noGrp="1"/>
          </p:cNvSpPr>
          <p:nvPr>
            <p:ph type="title"/>
          </p:nvPr>
        </p:nvSpPr>
        <p:spPr/>
        <p:txBody>
          <a:bodyPr/>
          <a:lstStyle/>
          <a:p>
            <a:r>
              <a:rPr lang="en-US" dirty="0"/>
              <a:t>Non Access Specifier</a:t>
            </a:r>
          </a:p>
        </p:txBody>
      </p:sp>
      <p:sp>
        <p:nvSpPr>
          <p:cNvPr id="3" name="Text Placeholder 2">
            <a:extLst>
              <a:ext uri="{FF2B5EF4-FFF2-40B4-BE49-F238E27FC236}">
                <a16:creationId xmlns="" xmlns:a16="http://schemas.microsoft.com/office/drawing/2014/main" id="{BC2BC82C-5968-4CD5-ABD5-D6066D6EBB39}"/>
              </a:ext>
            </a:extLst>
          </p:cNvPr>
          <p:cNvSpPr>
            <a:spLocks noGrp="1"/>
          </p:cNvSpPr>
          <p:nvPr>
            <p:ph type="body" idx="1"/>
          </p:nvPr>
        </p:nvSpPr>
        <p:spPr>
          <a:xfrm>
            <a:off x="714650" y="1152150"/>
            <a:ext cx="7705500" cy="3893831"/>
          </a:xfrm>
        </p:spPr>
        <p:txBody>
          <a:bodyPr/>
          <a:lstStyle/>
          <a:p>
            <a:r>
              <a:rPr lang="en-US" dirty="0">
                <a:solidFill>
                  <a:schemeClr val="accent2">
                    <a:lumMod val="75000"/>
                  </a:schemeClr>
                </a:solidFill>
              </a:rPr>
              <a:t>Final</a:t>
            </a:r>
          </a:p>
          <a:p>
            <a:pPr lvl="1"/>
            <a:r>
              <a:rPr lang="en-US" dirty="0"/>
              <a:t>Final modifier can be used with </a:t>
            </a:r>
            <a:r>
              <a:rPr lang="en-US" b="1" dirty="0"/>
              <a:t>variable, method</a:t>
            </a:r>
            <a:r>
              <a:rPr lang="en-US" dirty="0"/>
              <a:t> and class. if </a:t>
            </a:r>
            <a:r>
              <a:rPr lang="en-US" b="1" dirty="0"/>
              <a:t>variable</a:t>
            </a:r>
            <a:r>
              <a:rPr lang="en-US" dirty="0"/>
              <a:t> is declared </a:t>
            </a:r>
            <a:r>
              <a:rPr lang="en-US" b="1" dirty="0"/>
              <a:t>final</a:t>
            </a:r>
            <a:r>
              <a:rPr lang="en-US" dirty="0"/>
              <a:t> then we </a:t>
            </a:r>
            <a:r>
              <a:rPr lang="en-US" b="1" dirty="0"/>
              <a:t>cannot change</a:t>
            </a:r>
            <a:r>
              <a:rPr lang="en-US" dirty="0"/>
              <a:t> its value. If </a:t>
            </a:r>
            <a:r>
              <a:rPr lang="en-US" b="1" dirty="0"/>
              <a:t>method</a:t>
            </a:r>
            <a:r>
              <a:rPr lang="en-US" dirty="0"/>
              <a:t> is declared </a:t>
            </a:r>
            <a:r>
              <a:rPr lang="en-US" b="1" dirty="0"/>
              <a:t>final</a:t>
            </a:r>
            <a:r>
              <a:rPr lang="en-US" dirty="0"/>
              <a:t> then it </a:t>
            </a:r>
            <a:r>
              <a:rPr lang="en-US" b="1" dirty="0" err="1"/>
              <a:t>can not</a:t>
            </a:r>
            <a:r>
              <a:rPr lang="en-US" b="1" dirty="0"/>
              <a:t> be overridden </a:t>
            </a:r>
            <a:r>
              <a:rPr lang="en-US" dirty="0"/>
              <a:t>and if a </a:t>
            </a:r>
            <a:r>
              <a:rPr lang="en-US" b="1" dirty="0"/>
              <a:t>class</a:t>
            </a:r>
            <a:r>
              <a:rPr lang="en-US" dirty="0"/>
              <a:t> is declared </a:t>
            </a:r>
            <a:r>
              <a:rPr lang="en-US" b="1" dirty="0"/>
              <a:t>final </a:t>
            </a:r>
            <a:r>
              <a:rPr lang="en-US" dirty="0"/>
              <a:t>then we </a:t>
            </a:r>
            <a:r>
              <a:rPr lang="en-US" b="1" dirty="0" err="1"/>
              <a:t>can not</a:t>
            </a:r>
            <a:r>
              <a:rPr lang="en-US" b="1" dirty="0"/>
              <a:t> inherit it</a:t>
            </a:r>
            <a:r>
              <a:rPr lang="en-US" dirty="0"/>
              <a:t>.</a:t>
            </a:r>
          </a:p>
          <a:p>
            <a:r>
              <a:rPr lang="en-US" dirty="0">
                <a:solidFill>
                  <a:schemeClr val="accent2">
                    <a:lumMod val="75000"/>
                  </a:schemeClr>
                </a:solidFill>
              </a:rPr>
              <a:t>Static</a:t>
            </a:r>
          </a:p>
          <a:p>
            <a:pPr lvl="1"/>
            <a:r>
              <a:rPr lang="en-US" dirty="0"/>
              <a:t>static modifier is used to make field static. We can use it to declare static variable, method, class etc. static can be </a:t>
            </a:r>
            <a:r>
              <a:rPr lang="en-US" dirty="0" err="1"/>
              <a:t>use</a:t>
            </a:r>
            <a:r>
              <a:rPr lang="en-US" dirty="0"/>
              <a:t> to declare class level variable. If a method is declared static then we don’t need to have object to access that. We can use static to create nested class.</a:t>
            </a:r>
          </a:p>
          <a:p>
            <a:r>
              <a:rPr lang="en-US" dirty="0">
                <a:solidFill>
                  <a:schemeClr val="accent2">
                    <a:lumMod val="75000"/>
                  </a:schemeClr>
                </a:solidFill>
              </a:rPr>
              <a:t>Transient</a:t>
            </a:r>
          </a:p>
          <a:p>
            <a:pPr lvl="1"/>
            <a:r>
              <a:rPr lang="en-US" dirty="0"/>
              <a:t>When an instance variable is declared as transient, then its value doesn't persist when an object is serialized</a:t>
            </a:r>
          </a:p>
          <a:p>
            <a:r>
              <a:rPr lang="en-US" dirty="0">
                <a:solidFill>
                  <a:schemeClr val="accent2">
                    <a:lumMod val="75000"/>
                  </a:schemeClr>
                </a:solidFill>
              </a:rPr>
              <a:t>Synchronized</a:t>
            </a:r>
          </a:p>
          <a:p>
            <a:pPr lvl="1"/>
            <a:r>
              <a:rPr lang="en-US" dirty="0"/>
              <a:t>When a method is synchronized it can be accessed by only one thread at a time. We will discuss it in detail in Thread.</a:t>
            </a:r>
          </a:p>
          <a:p>
            <a:r>
              <a:rPr lang="en-US" dirty="0">
                <a:solidFill>
                  <a:schemeClr val="accent2">
                    <a:lumMod val="75000"/>
                  </a:schemeClr>
                </a:solidFill>
              </a:rPr>
              <a:t>Volatile</a:t>
            </a:r>
          </a:p>
          <a:p>
            <a:pPr lvl="1"/>
            <a:r>
              <a:rPr lang="en-US" dirty="0"/>
              <a:t>Volatile modifier tells to the compiler that the volatile variable can be changed unexpectedly by other parts of a program. Volatile variables are used in case of multi-threading program.</a:t>
            </a:r>
          </a:p>
          <a:p>
            <a:endParaRPr lang="en-US" dirty="0"/>
          </a:p>
        </p:txBody>
      </p:sp>
    </p:spTree>
    <p:extLst>
      <p:ext uri="{BB962C8B-B14F-4D97-AF65-F5344CB8AC3E}">
        <p14:creationId xmlns:p14="http://schemas.microsoft.com/office/powerpoint/2010/main" val="7683775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9791B0-3F3B-3746-83C7-9B4E022DFA0A}"/>
              </a:ext>
            </a:extLst>
          </p:cNvPr>
          <p:cNvSpPr>
            <a:spLocks noGrp="1"/>
          </p:cNvSpPr>
          <p:nvPr>
            <p:ph type="title"/>
          </p:nvPr>
        </p:nvSpPr>
        <p:spPr/>
        <p:txBody>
          <a:bodyPr/>
          <a:lstStyle/>
          <a:p>
            <a:r>
              <a:rPr lang="en-US"/>
              <a:t>Static Member</a:t>
            </a:r>
          </a:p>
        </p:txBody>
      </p:sp>
      <p:sp>
        <p:nvSpPr>
          <p:cNvPr id="5" name="Text Placeholder 4">
            <a:extLst>
              <a:ext uri="{FF2B5EF4-FFF2-40B4-BE49-F238E27FC236}">
                <a16:creationId xmlns="" xmlns:a16="http://schemas.microsoft.com/office/drawing/2014/main" id="{2AAF75DA-7158-9445-9DC0-1751F9114B08}"/>
              </a:ext>
            </a:extLst>
          </p:cNvPr>
          <p:cNvSpPr>
            <a:spLocks noGrp="1"/>
          </p:cNvSpPr>
          <p:nvPr>
            <p:ph type="body" idx="1"/>
          </p:nvPr>
        </p:nvSpPr>
        <p:spPr/>
        <p:txBody>
          <a:bodyPr/>
          <a:lstStyle/>
          <a:p>
            <a:r>
              <a:rPr lang="en-US"/>
              <a:t>Static Block</a:t>
            </a:r>
          </a:p>
          <a:p>
            <a:pPr lvl="1">
              <a:buFont typeface="Wingdings" panose="05000000000000000000" pitchFamily="2" charset="2"/>
              <a:buChar char="§"/>
            </a:pPr>
            <a:r>
              <a:rPr lang="en-US"/>
              <a:t>Static Initialization Block is used to initialize only static variables.</a:t>
            </a:r>
          </a:p>
          <a:p>
            <a:pPr lvl="1">
              <a:buFont typeface="Wingdings" panose="05000000000000000000" pitchFamily="2" charset="2"/>
              <a:buChar char="§"/>
            </a:pPr>
            <a:r>
              <a:rPr lang="en-US"/>
              <a:t>Block without name.</a:t>
            </a:r>
          </a:p>
          <a:p>
            <a:pPr lvl="1">
              <a:buFont typeface="Wingdings" panose="05000000000000000000" pitchFamily="2" charset="2"/>
              <a:buChar char="§"/>
            </a:pPr>
            <a:r>
              <a:rPr lang="en-US"/>
              <a:t>SIBs are </a:t>
            </a:r>
            <a:r>
              <a:rPr lang="en-US" b="1"/>
              <a:t>not stored in the heap memory</a:t>
            </a:r>
            <a:r>
              <a:rPr lang="en-US"/>
              <a:t>. They just come to stack, execute their tasks and leaves the memory</a:t>
            </a:r>
          </a:p>
          <a:p>
            <a:r>
              <a:rPr lang="en-US"/>
              <a:t>Static Variable</a:t>
            </a:r>
          </a:p>
          <a:p>
            <a:r>
              <a:rPr lang="en-US"/>
              <a:t>Static Method</a:t>
            </a:r>
          </a:p>
          <a:p>
            <a:endParaRPr lang="en-US"/>
          </a:p>
          <a:p>
            <a:endParaRPr lang="en-US"/>
          </a:p>
          <a:p>
            <a:endParaRPr lang="en-US"/>
          </a:p>
          <a:p>
            <a:endParaRPr lang="en-US"/>
          </a:p>
          <a:p>
            <a:endParaRPr lang="en-US"/>
          </a:p>
          <a:p>
            <a:endParaRPr lang="en-US"/>
          </a:p>
          <a:p>
            <a:endParaRPr lang="en-US"/>
          </a:p>
          <a:p>
            <a:endParaRPr lang="en-US"/>
          </a:p>
          <a:p>
            <a:endParaRPr lang="en-US"/>
          </a:p>
          <a:p>
            <a:endParaRPr lang="en-US"/>
          </a:p>
        </p:txBody>
      </p:sp>
      <p:sp>
        <p:nvSpPr>
          <p:cNvPr id="3" name="Text Placeholder 2">
            <a:extLst>
              <a:ext uri="{FF2B5EF4-FFF2-40B4-BE49-F238E27FC236}">
                <a16:creationId xmlns="" xmlns:a16="http://schemas.microsoft.com/office/drawing/2014/main" id="{B249A227-6BC6-0D4D-8CA3-92B7935E95C1}"/>
              </a:ext>
            </a:extLst>
          </p:cNvPr>
          <p:cNvSpPr txBox="1">
            <a:spLocks/>
          </p:cNvSpPr>
          <p:nvPr/>
        </p:nvSpPr>
        <p:spPr>
          <a:xfrm>
            <a:off x="714650" y="1152150"/>
            <a:ext cx="7705500" cy="35295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CA"/>
              <a:t> </a:t>
            </a:r>
            <a:endParaRPr lang="en-US"/>
          </a:p>
        </p:txBody>
      </p:sp>
      <p:pic>
        <p:nvPicPr>
          <p:cNvPr id="6" name="Picture 5">
            <a:extLst>
              <a:ext uri="{FF2B5EF4-FFF2-40B4-BE49-F238E27FC236}">
                <a16:creationId xmlns="" xmlns:a16="http://schemas.microsoft.com/office/drawing/2014/main" id="{B0945EEE-D9B3-9E4B-A56E-90E996D783E9}"/>
              </a:ext>
            </a:extLst>
          </p:cNvPr>
          <p:cNvPicPr>
            <a:picLocks noChangeAspect="1"/>
          </p:cNvPicPr>
          <p:nvPr/>
        </p:nvPicPr>
        <p:blipFill>
          <a:blip r:embed="rId2"/>
          <a:stretch>
            <a:fillRect/>
          </a:stretch>
        </p:blipFill>
        <p:spPr>
          <a:xfrm>
            <a:off x="6283141" y="2279858"/>
            <a:ext cx="2751918" cy="2863642"/>
          </a:xfrm>
          <a:prstGeom prst="rect">
            <a:avLst/>
          </a:prstGeom>
        </p:spPr>
      </p:pic>
    </p:spTree>
    <p:extLst>
      <p:ext uri="{BB962C8B-B14F-4D97-AF65-F5344CB8AC3E}">
        <p14:creationId xmlns:p14="http://schemas.microsoft.com/office/powerpoint/2010/main" val="3315617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3BFCF3-CB38-1342-9B79-D9878C14D4DD}"/>
              </a:ext>
            </a:extLst>
          </p:cNvPr>
          <p:cNvSpPr>
            <a:spLocks noGrp="1"/>
          </p:cNvSpPr>
          <p:nvPr>
            <p:ph type="title"/>
          </p:nvPr>
        </p:nvSpPr>
        <p:spPr/>
        <p:txBody>
          <a:bodyPr/>
          <a:lstStyle/>
          <a:p>
            <a:r>
              <a:rPr lang="en-US"/>
              <a:t>Static Member</a:t>
            </a:r>
          </a:p>
        </p:txBody>
      </p:sp>
      <p:pic>
        <p:nvPicPr>
          <p:cNvPr id="4" name="Picture 3">
            <a:extLst>
              <a:ext uri="{FF2B5EF4-FFF2-40B4-BE49-F238E27FC236}">
                <a16:creationId xmlns="" xmlns:a16="http://schemas.microsoft.com/office/drawing/2014/main" id="{DA95C22E-053F-0D48-961B-EC5B4C6FF09B}"/>
              </a:ext>
            </a:extLst>
          </p:cNvPr>
          <p:cNvPicPr>
            <a:picLocks noChangeAspect="1"/>
          </p:cNvPicPr>
          <p:nvPr/>
        </p:nvPicPr>
        <p:blipFill>
          <a:blip r:embed="rId2"/>
          <a:stretch>
            <a:fillRect/>
          </a:stretch>
        </p:blipFill>
        <p:spPr>
          <a:xfrm>
            <a:off x="714650" y="2656838"/>
            <a:ext cx="3510116" cy="186111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 xmlns:a16="http://schemas.microsoft.com/office/drawing/2014/main" id="{C3EC2F41-3EEF-2548-8750-717C21C4736D}"/>
              </a:ext>
            </a:extLst>
          </p:cNvPr>
          <p:cNvPicPr>
            <a:picLocks noChangeAspect="1"/>
          </p:cNvPicPr>
          <p:nvPr/>
        </p:nvPicPr>
        <p:blipFill>
          <a:blip r:embed="rId3"/>
          <a:stretch>
            <a:fillRect/>
          </a:stretch>
        </p:blipFill>
        <p:spPr>
          <a:xfrm>
            <a:off x="4479018" y="952014"/>
            <a:ext cx="4282740" cy="287735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 xmlns:a16="http://schemas.microsoft.com/office/drawing/2014/main" id="{5BB2358C-C0B3-FE41-B82F-C1E83D6F5E2B}"/>
              </a:ext>
            </a:extLst>
          </p:cNvPr>
          <p:cNvPicPr>
            <a:picLocks noChangeAspect="1"/>
          </p:cNvPicPr>
          <p:nvPr/>
        </p:nvPicPr>
        <p:blipFill>
          <a:blip r:embed="rId4"/>
          <a:stretch>
            <a:fillRect/>
          </a:stretch>
        </p:blipFill>
        <p:spPr>
          <a:xfrm>
            <a:off x="5804453" y="3928539"/>
            <a:ext cx="1772917" cy="589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893032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9791B0-3F3B-3746-83C7-9B4E022DFA0A}"/>
              </a:ext>
            </a:extLst>
          </p:cNvPr>
          <p:cNvSpPr>
            <a:spLocks noGrp="1"/>
          </p:cNvSpPr>
          <p:nvPr>
            <p:ph type="title"/>
          </p:nvPr>
        </p:nvSpPr>
        <p:spPr/>
        <p:txBody>
          <a:bodyPr/>
          <a:lstStyle/>
          <a:p>
            <a:r>
              <a:rPr lang="en-US"/>
              <a:t>Annotation</a:t>
            </a:r>
          </a:p>
        </p:txBody>
      </p:sp>
      <p:sp>
        <p:nvSpPr>
          <p:cNvPr id="4" name="Text Placeholder 3">
            <a:extLst>
              <a:ext uri="{FF2B5EF4-FFF2-40B4-BE49-F238E27FC236}">
                <a16:creationId xmlns="" xmlns:a16="http://schemas.microsoft.com/office/drawing/2014/main" id="{163AB814-BDF0-7F4C-AD39-C920FB352326}"/>
              </a:ext>
            </a:extLst>
          </p:cNvPr>
          <p:cNvSpPr>
            <a:spLocks noGrp="1"/>
          </p:cNvSpPr>
          <p:nvPr>
            <p:ph type="body" idx="1"/>
          </p:nvPr>
        </p:nvSpPr>
        <p:spPr/>
        <p:txBody>
          <a:bodyPr/>
          <a:lstStyle/>
          <a:p>
            <a:r>
              <a:rPr lang="en-CA" i="1"/>
              <a:t>Annotations</a:t>
            </a:r>
            <a:r>
              <a:rPr lang="en-CA"/>
              <a:t>, a form of metadata, provide data about a program that is not part of the program itself. Annotations have no direct effect on the operation of the code they annotate.</a:t>
            </a:r>
          </a:p>
          <a:p>
            <a:r>
              <a:rPr lang="en-CA"/>
              <a:t>Annotations have a number of uses, among them:</a:t>
            </a:r>
          </a:p>
          <a:p>
            <a:pPr lvl="1"/>
            <a:r>
              <a:rPr lang="en-CA" b="1"/>
              <a:t>Information for the compiler</a:t>
            </a:r>
            <a:r>
              <a:rPr lang="en-CA"/>
              <a:t> — Annotations can be used by the compiler to detect errors or suppress warnings.</a:t>
            </a:r>
          </a:p>
          <a:p>
            <a:pPr lvl="1"/>
            <a:r>
              <a:rPr lang="en-CA" b="1"/>
              <a:t>Compile-time and deployment-time processing</a:t>
            </a:r>
            <a:r>
              <a:rPr lang="en-CA"/>
              <a:t> — Software tools can process annotation information to generate code, XML files, and so forth.</a:t>
            </a:r>
          </a:p>
          <a:p>
            <a:pPr lvl="1"/>
            <a:r>
              <a:rPr lang="en-CA" b="1"/>
              <a:t>Runtime processing</a:t>
            </a:r>
            <a:r>
              <a:rPr lang="en-CA"/>
              <a:t> — Some annotations are available to be examined at runtime.</a:t>
            </a:r>
          </a:p>
          <a:p>
            <a:endParaRPr lang="en-US">
              <a:solidFill>
                <a:srgbClr val="C00000"/>
              </a:solidFill>
            </a:endParaRPr>
          </a:p>
          <a:p>
            <a:pPr marL="152400" indent="0">
              <a:buNone/>
            </a:pPr>
            <a:r>
              <a:rPr lang="en-CA">
                <a:solidFill>
                  <a:srgbClr val="C00000"/>
                </a:solidFill>
              </a:rPr>
              <a:t>@Author(name = "Jane Doe") @Author(name = "John Smith")</a:t>
            </a:r>
            <a:endParaRPr lang="en-US">
              <a:solidFill>
                <a:srgbClr val="C00000"/>
              </a:solidFill>
            </a:endParaRPr>
          </a:p>
        </p:txBody>
      </p:sp>
      <p:sp>
        <p:nvSpPr>
          <p:cNvPr id="3" name="Text Placeholder 2">
            <a:extLst>
              <a:ext uri="{FF2B5EF4-FFF2-40B4-BE49-F238E27FC236}">
                <a16:creationId xmlns="" xmlns:a16="http://schemas.microsoft.com/office/drawing/2014/main" id="{B249A227-6BC6-0D4D-8CA3-92B7935E95C1}"/>
              </a:ext>
            </a:extLst>
          </p:cNvPr>
          <p:cNvSpPr txBox="1">
            <a:spLocks/>
          </p:cNvSpPr>
          <p:nvPr/>
        </p:nvSpPr>
        <p:spPr>
          <a:xfrm>
            <a:off x="714650" y="1152150"/>
            <a:ext cx="7705500" cy="35295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CA"/>
              <a:t> </a:t>
            </a:r>
            <a:endParaRPr lang="en-US"/>
          </a:p>
        </p:txBody>
      </p:sp>
    </p:spTree>
    <p:extLst>
      <p:ext uri="{BB962C8B-B14F-4D97-AF65-F5344CB8AC3E}">
        <p14:creationId xmlns:p14="http://schemas.microsoft.com/office/powerpoint/2010/main" val="16549988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1833746" y="3063034"/>
            <a:ext cx="6629609" cy="5444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sz="4700" smtClean="0">
                <a:solidFill>
                  <a:schemeClr val="tx1"/>
                </a:solidFill>
              </a:rPr>
              <a:t>Introduction to Java </a:t>
            </a:r>
            <a:endParaRPr sz="4700" dirty="0">
              <a:solidFill>
                <a:schemeClr val="tx1"/>
              </a:solidFill>
            </a:endParaRPr>
          </a:p>
        </p:txBody>
      </p:sp>
      <p:sp>
        <p:nvSpPr>
          <p:cNvPr id="2156" name="Google Shape;2156;p38"/>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extLst>
      <p:ext uri="{BB962C8B-B14F-4D97-AF65-F5344CB8AC3E}">
        <p14:creationId xmlns:p14="http://schemas.microsoft.com/office/powerpoint/2010/main" val="30710471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EEACC6-F44B-4E47-B78C-B2B20EC1C73E}"/>
              </a:ext>
            </a:extLst>
          </p:cNvPr>
          <p:cNvSpPr>
            <a:spLocks noGrp="1"/>
          </p:cNvSpPr>
          <p:nvPr>
            <p:ph type="title"/>
          </p:nvPr>
        </p:nvSpPr>
        <p:spPr/>
        <p:txBody>
          <a:bodyPr/>
          <a:lstStyle/>
          <a:p>
            <a:r>
              <a:rPr lang="en-US"/>
              <a:t>Garbage Collection</a:t>
            </a:r>
          </a:p>
        </p:txBody>
      </p:sp>
      <p:sp>
        <p:nvSpPr>
          <p:cNvPr id="3" name="Text Placeholder 2">
            <a:extLst>
              <a:ext uri="{FF2B5EF4-FFF2-40B4-BE49-F238E27FC236}">
                <a16:creationId xmlns="" xmlns:a16="http://schemas.microsoft.com/office/drawing/2014/main" id="{5559BED2-548B-914C-98B8-951FC4CFAFE3}"/>
              </a:ext>
            </a:extLst>
          </p:cNvPr>
          <p:cNvSpPr>
            <a:spLocks noGrp="1"/>
          </p:cNvSpPr>
          <p:nvPr>
            <p:ph type="body" idx="1"/>
          </p:nvPr>
        </p:nvSpPr>
        <p:spPr/>
        <p:txBody>
          <a:bodyPr/>
          <a:lstStyle/>
          <a:p>
            <a:pPr fontAlgn="base"/>
            <a:r>
              <a:rPr lang="en-CA" dirty="0"/>
              <a:t>Whenever you run a java program, JVM creates three </a:t>
            </a:r>
            <a:r>
              <a:rPr lang="en-CA" dirty="0" smtClean="0"/>
              <a:t>threads:</a:t>
            </a:r>
          </a:p>
          <a:p>
            <a:pPr lvl="1" fontAlgn="base"/>
            <a:r>
              <a:rPr lang="en-CA" dirty="0" smtClean="0"/>
              <a:t> </a:t>
            </a:r>
            <a:r>
              <a:rPr lang="en-CA" dirty="0"/>
              <a:t>1) main thread   2) Thread Scheduler   3) Garbage Collector Thread</a:t>
            </a:r>
            <a:r>
              <a:rPr lang="en-CA" dirty="0" smtClean="0"/>
              <a:t>.</a:t>
            </a:r>
          </a:p>
          <a:p>
            <a:pPr marL="609600" lvl="1" indent="0" fontAlgn="base">
              <a:buNone/>
            </a:pPr>
            <a:r>
              <a:rPr lang="en-CA" dirty="0" smtClean="0"/>
              <a:t> </a:t>
            </a:r>
            <a:r>
              <a:rPr lang="en-CA" dirty="0"/>
              <a:t>In these three threads, main thread is a user thread and remaining two are daemon threads which run in background</a:t>
            </a:r>
            <a:r>
              <a:rPr lang="en-CA" dirty="0" smtClean="0"/>
              <a:t>.</a:t>
            </a:r>
          </a:p>
          <a:p>
            <a:pPr marL="609600" lvl="1" indent="0" fontAlgn="base">
              <a:buNone/>
            </a:pPr>
            <a:endParaRPr lang="en-CA" dirty="0"/>
          </a:p>
          <a:p>
            <a:pPr fontAlgn="base"/>
            <a:r>
              <a:rPr lang="en-CA" dirty="0"/>
              <a:t>The task of main thread is to execute the main() method. The task of thread scheduler is to schedule the threads. The task of garbage collector thread is to sweep out abandoned objects from the heap memory. Abandoned objects or dead objects are those objects which does not have live references. Garbage collector thread before sweeping out an abandoned object, it calls finalize() method of that object. After finalize() method is executed, object is destroyed from the memory. That means clean up operations which you have kept in the finalize() method are executed before an object is destroyed from the memory.</a:t>
            </a:r>
          </a:p>
          <a:p>
            <a:pPr fontAlgn="base"/>
            <a:r>
              <a:rPr lang="en-CA" dirty="0"/>
              <a:t>Garbage collector thread does not come to heap memory whenever an object becomes abandoned. It comes once in a while to the heap memory and at that time if it sees any abandoned objects, it sweeps out those objects after calling finalize() method on them. Garbage collector thread calls finalize() method only once for one object.</a:t>
            </a:r>
          </a:p>
          <a:p>
            <a:endParaRPr lang="en-US" dirty="0"/>
          </a:p>
        </p:txBody>
      </p:sp>
    </p:spTree>
    <p:extLst>
      <p:ext uri="{BB962C8B-B14F-4D97-AF65-F5344CB8AC3E}">
        <p14:creationId xmlns:p14="http://schemas.microsoft.com/office/powerpoint/2010/main" val="32923825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9791B0-3F3B-3746-83C7-9B4E022DFA0A}"/>
              </a:ext>
            </a:extLst>
          </p:cNvPr>
          <p:cNvSpPr>
            <a:spLocks noGrp="1"/>
          </p:cNvSpPr>
          <p:nvPr>
            <p:ph type="title"/>
          </p:nvPr>
        </p:nvSpPr>
        <p:spPr/>
        <p:txBody>
          <a:bodyPr/>
          <a:lstStyle/>
          <a:p>
            <a:pPr algn="l"/>
            <a:r>
              <a:rPr lang="en-US"/>
              <a:t>JVM Architecture</a:t>
            </a:r>
          </a:p>
        </p:txBody>
      </p:sp>
      <p:pic>
        <p:nvPicPr>
          <p:cNvPr id="5" name="Picture 4">
            <a:extLst>
              <a:ext uri="{FF2B5EF4-FFF2-40B4-BE49-F238E27FC236}">
                <a16:creationId xmlns="" xmlns:a16="http://schemas.microsoft.com/office/drawing/2014/main" id="{3D40B444-4F00-2E44-816B-D88069E1147D}"/>
              </a:ext>
            </a:extLst>
          </p:cNvPr>
          <p:cNvPicPr>
            <a:picLocks noChangeAspect="1"/>
          </p:cNvPicPr>
          <p:nvPr/>
        </p:nvPicPr>
        <p:blipFill>
          <a:blip r:embed="rId3"/>
          <a:stretch>
            <a:fillRect/>
          </a:stretch>
        </p:blipFill>
        <p:spPr>
          <a:xfrm>
            <a:off x="3366694" y="1099625"/>
            <a:ext cx="4791715" cy="4043875"/>
          </a:xfrm>
          <a:prstGeom prst="rect">
            <a:avLst/>
          </a:prstGeom>
          <a:scene3d>
            <a:camera prst="orthographicFront"/>
            <a:lightRig rig="threePt" dir="t"/>
          </a:scene3d>
          <a:sp3d>
            <a:bevelT prst="convex"/>
          </a:sp3d>
        </p:spPr>
      </p:pic>
    </p:spTree>
    <p:extLst>
      <p:ext uri="{BB962C8B-B14F-4D97-AF65-F5344CB8AC3E}">
        <p14:creationId xmlns:p14="http://schemas.microsoft.com/office/powerpoint/2010/main" val="42698171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Packages</a:t>
            </a:r>
          </a:p>
        </p:txBody>
      </p:sp>
      <p:sp>
        <p:nvSpPr>
          <p:cNvPr id="4" name="Text Placeholder 2">
            <a:extLst>
              <a:ext uri="{FF2B5EF4-FFF2-40B4-BE49-F238E27FC236}">
                <a16:creationId xmlns="" xmlns:a16="http://schemas.microsoft.com/office/drawing/2014/main" id="{DD6DCC81-48DE-434C-8003-2994B5A5DE4F}"/>
              </a:ext>
            </a:extLst>
          </p:cNvPr>
          <p:cNvSpPr txBox="1">
            <a:spLocks/>
          </p:cNvSpPr>
          <p:nvPr/>
        </p:nvSpPr>
        <p:spPr>
          <a:xfrm>
            <a:off x="714650" y="1152150"/>
            <a:ext cx="7705500" cy="3529500"/>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a:t>Built in </a:t>
            </a:r>
          </a:p>
          <a:p>
            <a:pPr marL="285750" indent="-285750">
              <a:buFont typeface="Arial" panose="020B0604020202020204" pitchFamily="34" charset="0"/>
              <a:buChar char="•"/>
            </a:pPr>
            <a:r>
              <a:rPr lang="en-US"/>
              <a:t>User defined</a:t>
            </a:r>
          </a:p>
          <a:p>
            <a:endParaRPr lang="en-US"/>
          </a:p>
        </p:txBody>
      </p:sp>
    </p:spTree>
    <p:extLst>
      <p:ext uri="{BB962C8B-B14F-4D97-AF65-F5344CB8AC3E}">
        <p14:creationId xmlns:p14="http://schemas.microsoft.com/office/powerpoint/2010/main" val="2769673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Packages</a:t>
            </a:r>
          </a:p>
        </p:txBody>
      </p:sp>
      <p:sp>
        <p:nvSpPr>
          <p:cNvPr id="4" name="Text Placeholder 2">
            <a:extLst>
              <a:ext uri="{FF2B5EF4-FFF2-40B4-BE49-F238E27FC236}">
                <a16:creationId xmlns="" xmlns:a16="http://schemas.microsoft.com/office/drawing/2014/main" id="{DD6DCC81-48DE-434C-8003-2994B5A5DE4F}"/>
              </a:ext>
            </a:extLst>
          </p:cNvPr>
          <p:cNvSpPr txBox="1">
            <a:spLocks/>
          </p:cNvSpPr>
          <p:nvPr/>
        </p:nvSpPr>
        <p:spPr>
          <a:xfrm>
            <a:off x="714650" y="1828800"/>
            <a:ext cx="7705500" cy="2852850"/>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t>Built in </a:t>
            </a:r>
          </a:p>
          <a:p>
            <a:pPr marL="285750" indent="-285750">
              <a:buFont typeface="Arial" panose="020B0604020202020204" pitchFamily="34" charset="0"/>
              <a:buChar char="•"/>
            </a:pPr>
            <a:r>
              <a:rPr lang="en-US" dirty="0"/>
              <a:t>User defined</a:t>
            </a:r>
          </a:p>
          <a:p>
            <a:endParaRPr lang="en-US" dirty="0"/>
          </a:p>
        </p:txBody>
      </p:sp>
    </p:spTree>
    <p:extLst>
      <p:ext uri="{BB962C8B-B14F-4D97-AF65-F5344CB8AC3E}">
        <p14:creationId xmlns:p14="http://schemas.microsoft.com/office/powerpoint/2010/main" val="4637386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Advantages of Package</a:t>
            </a:r>
          </a:p>
        </p:txBody>
      </p:sp>
      <p:sp>
        <p:nvSpPr>
          <p:cNvPr id="3" name="Content Placeholder 2"/>
          <p:cNvSpPr>
            <a:spLocks noGrp="1"/>
          </p:cNvSpPr>
          <p:nvPr>
            <p:ph idx="1"/>
          </p:nvPr>
        </p:nvSpPr>
        <p:spPr/>
        <p:txBody>
          <a:bodyPr>
            <a:noAutofit/>
          </a:bodyPr>
          <a:lstStyle/>
          <a:p>
            <a:pPr marL="285750" indent="-285750">
              <a:buFont typeface="Arial" panose="020B0604020202020204" pitchFamily="34" charset="0"/>
              <a:buChar char="•"/>
            </a:pPr>
            <a:r>
              <a:rPr lang="en-US" b="1" dirty="0"/>
              <a:t>Reusability</a:t>
            </a:r>
            <a:endParaRPr lang="en-US" dirty="0"/>
          </a:p>
          <a:p>
            <a:pPr marL="285750" indent="-285750">
              <a:buFont typeface="Arial" panose="020B0604020202020204" pitchFamily="34" charset="0"/>
              <a:buChar char="•"/>
            </a:pPr>
            <a:r>
              <a:rPr lang="en-US" b="1" dirty="0"/>
              <a:t>Better Organization</a:t>
            </a:r>
            <a:endParaRPr lang="en-US" dirty="0"/>
          </a:p>
          <a:p>
            <a:pPr marL="285750" indent="-285750">
              <a:buFont typeface="Arial" panose="020B0604020202020204" pitchFamily="34" charset="0"/>
              <a:buChar char="•"/>
            </a:pPr>
            <a:r>
              <a:rPr lang="en-US" b="1" dirty="0"/>
              <a:t>Name Conflicts</a:t>
            </a:r>
            <a:endParaRPr lang="en-US" dirty="0"/>
          </a:p>
          <a:p>
            <a:endParaRPr lang="en-US" dirty="0"/>
          </a:p>
        </p:txBody>
      </p:sp>
    </p:spTree>
    <p:extLst>
      <p:ext uri="{BB962C8B-B14F-4D97-AF65-F5344CB8AC3E}">
        <p14:creationId xmlns:p14="http://schemas.microsoft.com/office/powerpoint/2010/main" val="17271570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BC59D3-AFA3-EF42-B86A-F540FE8FFEB3}"/>
              </a:ext>
            </a:extLst>
          </p:cNvPr>
          <p:cNvSpPr>
            <a:spLocks noGrp="1"/>
          </p:cNvSpPr>
          <p:nvPr>
            <p:ph type="title"/>
          </p:nvPr>
        </p:nvSpPr>
        <p:spPr/>
        <p:txBody>
          <a:bodyPr/>
          <a:lstStyle/>
          <a:p>
            <a:r>
              <a:rPr lang="en-US"/>
              <a:t>Dependency Injection</a:t>
            </a:r>
          </a:p>
        </p:txBody>
      </p:sp>
      <p:sp>
        <p:nvSpPr>
          <p:cNvPr id="3" name="Text Placeholder 2">
            <a:extLst>
              <a:ext uri="{FF2B5EF4-FFF2-40B4-BE49-F238E27FC236}">
                <a16:creationId xmlns="" xmlns:a16="http://schemas.microsoft.com/office/drawing/2014/main" id="{6D8238E4-A99D-DE46-AF8E-8C9046C11334}"/>
              </a:ext>
            </a:extLst>
          </p:cNvPr>
          <p:cNvSpPr>
            <a:spLocks noGrp="1"/>
          </p:cNvSpPr>
          <p:nvPr>
            <p:ph type="body" idx="1"/>
          </p:nvPr>
        </p:nvSpPr>
        <p:spPr/>
        <p:txBody>
          <a:bodyPr/>
          <a:lstStyle/>
          <a:p>
            <a:r>
              <a:rPr lang="en-CA"/>
              <a:t>The </a:t>
            </a:r>
            <a:r>
              <a:rPr lang="en-CA" b="1"/>
              <a:t>Dependency Injection Principle</a:t>
            </a:r>
            <a:r>
              <a:rPr lang="en-CA"/>
              <a:t> is nothing but being able to pass (inject) the dependencies when required instead of initializing the dependencies inside of the recipient class.</a:t>
            </a:r>
          </a:p>
          <a:p>
            <a:endParaRPr lang="en-CA"/>
          </a:p>
          <a:p>
            <a:r>
              <a:rPr lang="en-CA" i="1"/>
              <a:t>Decouple the construction of your classes from the construction of your classes’ dependencies</a:t>
            </a:r>
            <a:r>
              <a:rPr lang="en-CA"/>
              <a:t/>
            </a:r>
            <a:br>
              <a:rPr lang="en-CA"/>
            </a:br>
            <a:r>
              <a:rPr lang="en-CA">
                <a:hlinkClick r:id="rId2"/>
              </a:rPr>
              <a:t>https://www.journaldev.com/2394/java-dependency-injection-design-pattern-example-tutorial#benefits-of-java-dependency-injection</a:t>
            </a:r>
            <a:r>
              <a:rPr lang="en-CA"/>
              <a:t> </a:t>
            </a:r>
          </a:p>
          <a:p>
            <a:endParaRPr lang="en-CA"/>
          </a:p>
          <a:p>
            <a:endParaRPr lang="en-CA"/>
          </a:p>
          <a:p>
            <a:endParaRPr lang="en-CA"/>
          </a:p>
          <a:p>
            <a:endParaRPr lang="en-CA"/>
          </a:p>
          <a:p>
            <a:endParaRPr lang="en-US"/>
          </a:p>
        </p:txBody>
      </p:sp>
    </p:spTree>
    <p:extLst>
      <p:ext uri="{BB962C8B-B14F-4D97-AF65-F5344CB8AC3E}">
        <p14:creationId xmlns:p14="http://schemas.microsoft.com/office/powerpoint/2010/main" val="7253602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750" y="250475"/>
            <a:ext cx="7696500" cy="572700"/>
          </a:xfrm>
        </p:spPr>
        <p:txBody>
          <a:bodyPr/>
          <a:lstStyle/>
          <a:p>
            <a:r>
              <a:rPr lang="en-US"/>
              <a:t>Lab : Create Hello Java</a:t>
            </a:r>
          </a:p>
        </p:txBody>
      </p:sp>
      <p:sp>
        <p:nvSpPr>
          <p:cNvPr id="3" name="Content Placeholder 2"/>
          <p:cNvSpPr>
            <a:spLocks noGrp="1"/>
          </p:cNvSpPr>
          <p:nvPr>
            <p:ph idx="1"/>
          </p:nvPr>
        </p:nvSpPr>
        <p:spPr>
          <a:xfrm>
            <a:off x="189690" y="1004765"/>
            <a:ext cx="6709906" cy="3146611"/>
          </a:xfrm>
        </p:spPr>
        <p:txBody>
          <a:bodyPr/>
          <a:lstStyle/>
          <a:p>
            <a:r>
              <a:rPr lang="en-US"/>
              <a:t>Open Eclipse</a:t>
            </a:r>
          </a:p>
          <a:p>
            <a:r>
              <a:rPr lang="en-US"/>
              <a:t>Create a new Java Project</a:t>
            </a:r>
          </a:p>
          <a:p>
            <a:r>
              <a:rPr lang="en-US"/>
              <a:t>Create Hello class.</a:t>
            </a:r>
          </a:p>
          <a:p>
            <a:endParaRPr lang="en-US"/>
          </a:p>
        </p:txBody>
      </p:sp>
      <p:pic>
        <p:nvPicPr>
          <p:cNvPr id="4" name="Picture 3"/>
          <p:cNvPicPr>
            <a:picLocks noChangeAspect="1"/>
          </p:cNvPicPr>
          <p:nvPr/>
        </p:nvPicPr>
        <p:blipFill>
          <a:blip r:embed="rId2"/>
          <a:stretch>
            <a:fillRect/>
          </a:stretch>
        </p:blipFill>
        <p:spPr>
          <a:xfrm>
            <a:off x="3101099" y="1004765"/>
            <a:ext cx="2902235" cy="3675598"/>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6003334" y="1023737"/>
            <a:ext cx="2990448" cy="3637653"/>
          </a:xfrm>
          <a:prstGeom prst="rect">
            <a:avLst/>
          </a:prstGeom>
        </p:spPr>
      </p:pic>
      <p:pic>
        <p:nvPicPr>
          <p:cNvPr id="6" name="Picture 5"/>
          <p:cNvPicPr>
            <a:picLocks noChangeAspect="1"/>
          </p:cNvPicPr>
          <p:nvPr/>
        </p:nvPicPr>
        <p:blipFill>
          <a:blip r:embed="rId4"/>
          <a:stretch>
            <a:fillRect/>
          </a:stretch>
        </p:blipFill>
        <p:spPr>
          <a:xfrm>
            <a:off x="202814" y="3672401"/>
            <a:ext cx="2732007" cy="1337426"/>
          </a:xfrm>
          <a:prstGeom prst="rect">
            <a:avLst/>
          </a:prstGeom>
        </p:spPr>
      </p:pic>
    </p:spTree>
    <p:extLst>
      <p:ext uri="{BB962C8B-B14F-4D97-AF65-F5344CB8AC3E}">
        <p14:creationId xmlns:p14="http://schemas.microsoft.com/office/powerpoint/2010/main" val="12545453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Analyze your program</a:t>
            </a:r>
          </a:p>
        </p:txBody>
      </p:sp>
      <p:sp>
        <p:nvSpPr>
          <p:cNvPr id="10" name="Content Placeholder 9">
            <a:extLst>
              <a:ext uri="{FF2B5EF4-FFF2-40B4-BE49-F238E27FC236}">
                <a16:creationId xmlns="" xmlns:a16="http://schemas.microsoft.com/office/drawing/2014/main" id="{15C058C6-7E4E-4FE2-A402-C6E0678B4228}"/>
              </a:ext>
            </a:extLst>
          </p:cNvPr>
          <p:cNvSpPr>
            <a:spLocks noGrp="1"/>
          </p:cNvSpPr>
          <p:nvPr>
            <p:ph idx="1"/>
          </p:nvPr>
        </p:nvSpPr>
        <p:spPr/>
        <p:txBody>
          <a:bodyPr/>
          <a:lstStyle/>
          <a:p>
            <a:pPr marL="285750" indent="-285750">
              <a:buFont typeface="Arial" panose="020B0604020202020204" pitchFamily="34" charset="0"/>
              <a:buChar char="•"/>
            </a:pPr>
            <a:r>
              <a:rPr lang="en-US" dirty="0"/>
              <a:t>Expand JRE node</a:t>
            </a:r>
          </a:p>
          <a:p>
            <a:pPr marL="285750" lvl="1" indent="-285750">
              <a:buFont typeface="Arial" panose="020B0604020202020204" pitchFamily="34" charset="0"/>
              <a:buChar char="•"/>
            </a:pPr>
            <a:r>
              <a:rPr lang="en-US" dirty="0"/>
              <a:t>Explain System class in </a:t>
            </a:r>
            <a:r>
              <a:rPr lang="en-US" dirty="0" err="1"/>
              <a:t>java.lang</a:t>
            </a:r>
            <a:endParaRPr lang="en-US" dirty="0"/>
          </a:p>
          <a:p>
            <a:pPr marL="285750" indent="-285750">
              <a:buFont typeface="Arial" panose="020B0604020202020204" pitchFamily="34" charset="0"/>
              <a:buChar char="•"/>
            </a:pPr>
            <a:r>
              <a:rPr lang="en-US" dirty="0"/>
              <a:t>Explore </a:t>
            </a:r>
            <a:r>
              <a:rPr lang="en-US" dirty="0" err="1"/>
              <a:t>Java.lang</a:t>
            </a:r>
            <a:r>
              <a:rPr lang="en-US" dirty="0"/>
              <a:t> in rt.jar</a:t>
            </a:r>
          </a:p>
          <a:p>
            <a:pPr marL="285750" indent="-285750">
              <a:buFont typeface="Arial" panose="020B0604020202020204" pitchFamily="34" charset="0"/>
              <a:buChar char="•"/>
            </a:pPr>
            <a:r>
              <a:rPr lang="en-US" dirty="0"/>
              <a:t>Extract rt.jar</a:t>
            </a:r>
          </a:p>
          <a:p>
            <a:pPr lvl="1"/>
            <a:r>
              <a:rPr lang="en-US" dirty="0">
                <a:solidFill>
                  <a:srgbClr val="FFC000"/>
                </a:solidFill>
              </a:rPr>
              <a:t>Run </a:t>
            </a:r>
            <a:r>
              <a:rPr lang="en-US" dirty="0" err="1">
                <a:solidFill>
                  <a:srgbClr val="FFC000"/>
                </a:solidFill>
              </a:rPr>
              <a:t>cmd</a:t>
            </a:r>
            <a:r>
              <a:rPr lang="en-US" dirty="0">
                <a:solidFill>
                  <a:srgbClr val="FFC000"/>
                </a:solidFill>
              </a:rPr>
              <a:t> as admin.</a:t>
            </a:r>
          </a:p>
          <a:p>
            <a:pPr lvl="1"/>
            <a:r>
              <a:rPr lang="en-US" dirty="0">
                <a:solidFill>
                  <a:srgbClr val="FFC000"/>
                </a:solidFill>
              </a:rPr>
              <a:t>C:\Freelance\Office&gt;</a:t>
            </a:r>
            <a:r>
              <a:rPr lang="en-US" b="1" dirty="0">
                <a:solidFill>
                  <a:srgbClr val="FFC000"/>
                </a:solidFill>
              </a:rPr>
              <a:t> jar </a:t>
            </a:r>
            <a:r>
              <a:rPr lang="en-US" b="1" dirty="0" err="1">
                <a:solidFill>
                  <a:srgbClr val="FFC000"/>
                </a:solidFill>
              </a:rPr>
              <a:t>xf</a:t>
            </a:r>
            <a:r>
              <a:rPr lang="en-US" b="1" dirty="0">
                <a:solidFill>
                  <a:srgbClr val="FFC000"/>
                </a:solidFill>
              </a:rPr>
              <a:t>  C:\Progra~1\Java\jre1.8.0_121\lib\rt.jar</a:t>
            </a:r>
          </a:p>
          <a:p>
            <a:pPr lvl="1"/>
            <a:r>
              <a:rPr lang="en-US" dirty="0">
                <a:solidFill>
                  <a:srgbClr val="FFC000"/>
                </a:solidFill>
              </a:rPr>
              <a:t>Go to target folder and check under java folder.</a:t>
            </a:r>
          </a:p>
          <a:p>
            <a:pPr lvl="2"/>
            <a:endParaRPr lang="en-US" dirty="0">
              <a:solidFill>
                <a:srgbClr val="FFC000"/>
              </a:solidFill>
            </a:endParaRPr>
          </a:p>
          <a:p>
            <a:endParaRPr lang="en-US" dirty="0"/>
          </a:p>
          <a:p>
            <a:endParaRPr lang="en-US" dirty="0"/>
          </a:p>
        </p:txBody>
      </p:sp>
      <p:pic>
        <p:nvPicPr>
          <p:cNvPr id="4" name="Picture 3"/>
          <p:cNvPicPr>
            <a:picLocks noChangeAspect="1"/>
          </p:cNvPicPr>
          <p:nvPr/>
        </p:nvPicPr>
        <p:blipFill>
          <a:blip r:embed="rId3"/>
          <a:stretch>
            <a:fillRect/>
          </a:stretch>
        </p:blipFill>
        <p:spPr>
          <a:xfrm>
            <a:off x="6579002" y="409242"/>
            <a:ext cx="2446232" cy="2440517"/>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5423980" y="3669573"/>
            <a:ext cx="2932049" cy="657282"/>
          </a:xfrm>
          <a:prstGeom prst="rect">
            <a:avLst/>
          </a:prstGeom>
        </p:spPr>
      </p:pic>
    </p:spTree>
    <p:extLst>
      <p:ext uri="{BB962C8B-B14F-4D97-AF65-F5344CB8AC3E}">
        <p14:creationId xmlns:p14="http://schemas.microsoft.com/office/powerpoint/2010/main" val="4293826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Decompile </a:t>
            </a:r>
            <a:r>
              <a:rPr lang="en-US" err="1"/>
              <a:t>Hello.class</a:t>
            </a:r>
            <a:endParaRPr lang="en-US"/>
          </a:p>
        </p:txBody>
      </p:sp>
      <p:sp>
        <p:nvSpPr>
          <p:cNvPr id="3" name="Content Placeholder 2"/>
          <p:cNvSpPr>
            <a:spLocks noGrp="1"/>
          </p:cNvSpPr>
          <p:nvPr>
            <p:ph idx="1"/>
          </p:nvPr>
        </p:nvSpPr>
        <p:spPr/>
        <p:txBody>
          <a:bodyPr/>
          <a:lstStyle/>
          <a:p>
            <a:endParaRPr lang="en-US" b="1"/>
          </a:p>
          <a:p>
            <a:endParaRPr lang="en-US" b="1"/>
          </a:p>
          <a:p>
            <a:endParaRPr lang="en-US"/>
          </a:p>
          <a:p>
            <a:endParaRPr lang="en-US"/>
          </a:p>
        </p:txBody>
      </p:sp>
      <p:pic>
        <p:nvPicPr>
          <p:cNvPr id="4" name="Picture 3"/>
          <p:cNvPicPr>
            <a:picLocks noChangeAspect="1"/>
          </p:cNvPicPr>
          <p:nvPr/>
        </p:nvPicPr>
        <p:blipFill>
          <a:blip r:embed="rId2"/>
          <a:stretch>
            <a:fillRect/>
          </a:stretch>
        </p:blipFill>
        <p:spPr>
          <a:xfrm>
            <a:off x="5396401" y="2151513"/>
            <a:ext cx="3549323" cy="828747"/>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3544581" y="2980260"/>
            <a:ext cx="5401143" cy="2006139"/>
          </a:xfrm>
          <a:prstGeom prst="rect">
            <a:avLst/>
          </a:prstGeom>
        </p:spPr>
      </p:pic>
      <p:sp>
        <p:nvSpPr>
          <p:cNvPr id="6" name="TextBox 5">
            <a:extLst>
              <a:ext uri="{FF2B5EF4-FFF2-40B4-BE49-F238E27FC236}">
                <a16:creationId xmlns="" xmlns:a16="http://schemas.microsoft.com/office/drawing/2014/main" id="{1F4EC89E-FCF8-6146-83B3-A5A378080F74}"/>
              </a:ext>
            </a:extLst>
          </p:cNvPr>
          <p:cNvSpPr txBox="1"/>
          <p:nvPr/>
        </p:nvSpPr>
        <p:spPr>
          <a:xfrm>
            <a:off x="723750" y="1233377"/>
            <a:ext cx="4135329" cy="307777"/>
          </a:xfrm>
          <a:prstGeom prst="rect">
            <a:avLst/>
          </a:prstGeom>
          <a:noFill/>
        </p:spPr>
        <p:txBody>
          <a:bodyPr wrap="square" rtlCol="0">
            <a:spAutoFit/>
          </a:bodyPr>
          <a:lstStyle/>
          <a:p>
            <a:r>
              <a:rPr lang="en-US" err="1"/>
              <a:t>Javap</a:t>
            </a:r>
            <a:r>
              <a:rPr lang="en-US"/>
              <a:t> </a:t>
            </a:r>
            <a:r>
              <a:rPr lang="en-US" b="1"/>
              <a:t>&lt;class filename&gt;</a:t>
            </a:r>
            <a:endParaRPr lang="en-US"/>
          </a:p>
        </p:txBody>
      </p:sp>
    </p:spTree>
    <p:extLst>
      <p:ext uri="{BB962C8B-B14F-4D97-AF65-F5344CB8AC3E}">
        <p14:creationId xmlns:p14="http://schemas.microsoft.com/office/powerpoint/2010/main" val="41360132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Show </a:t>
            </a:r>
            <a:r>
              <a:rPr lang="en-US" b="1">
                <a:solidFill>
                  <a:srgbClr val="FF0000"/>
                </a:solidFill>
              </a:rPr>
              <a:t>bytecode</a:t>
            </a:r>
            <a:r>
              <a:rPr lang="en-US"/>
              <a:t> </a:t>
            </a:r>
            <a:r>
              <a:rPr lang="en-US" err="1"/>
              <a:t>Hello.class</a:t>
            </a:r>
            <a:endParaRPr lang="en-US"/>
          </a:p>
        </p:txBody>
      </p:sp>
      <p:sp>
        <p:nvSpPr>
          <p:cNvPr id="3" name="Content Placeholder 2"/>
          <p:cNvSpPr>
            <a:spLocks noGrp="1"/>
          </p:cNvSpPr>
          <p:nvPr>
            <p:ph idx="1"/>
          </p:nvPr>
        </p:nvSpPr>
        <p:spPr/>
        <p:txBody>
          <a:bodyPr/>
          <a:lstStyle/>
          <a:p>
            <a:endParaRPr lang="en-US" b="1"/>
          </a:p>
          <a:p>
            <a:endParaRPr lang="en-US" b="1"/>
          </a:p>
          <a:p>
            <a:endParaRPr lang="en-US"/>
          </a:p>
          <a:p>
            <a:endParaRPr lang="en-US"/>
          </a:p>
        </p:txBody>
      </p:sp>
      <p:pic>
        <p:nvPicPr>
          <p:cNvPr id="5" name="Picture 4"/>
          <p:cNvPicPr>
            <a:picLocks noChangeAspect="1"/>
          </p:cNvPicPr>
          <p:nvPr/>
        </p:nvPicPr>
        <p:blipFill>
          <a:blip r:embed="rId3"/>
          <a:stretch>
            <a:fillRect/>
          </a:stretch>
        </p:blipFill>
        <p:spPr>
          <a:xfrm>
            <a:off x="594311" y="1935678"/>
            <a:ext cx="7974873" cy="2962096"/>
          </a:xfrm>
          <a:prstGeom prst="rect">
            <a:avLst/>
          </a:prstGeom>
        </p:spPr>
      </p:pic>
    </p:spTree>
    <p:extLst>
      <p:ext uri="{BB962C8B-B14F-4D97-AF65-F5344CB8AC3E}">
        <p14:creationId xmlns:p14="http://schemas.microsoft.com/office/powerpoint/2010/main" val="1387516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D1FC09-C636-794C-99BA-529B4FE221ED}"/>
              </a:ext>
            </a:extLst>
          </p:cNvPr>
          <p:cNvSpPr>
            <a:spLocks noGrp="1"/>
          </p:cNvSpPr>
          <p:nvPr>
            <p:ph type="title"/>
          </p:nvPr>
        </p:nvSpPr>
        <p:spPr/>
        <p:txBody>
          <a:bodyPr/>
          <a:lstStyle/>
          <a:p>
            <a:r>
              <a:rPr lang="en-US"/>
              <a:t>What is Java</a:t>
            </a:r>
          </a:p>
        </p:txBody>
      </p:sp>
      <p:sp>
        <p:nvSpPr>
          <p:cNvPr id="3" name="Text Placeholder 2">
            <a:extLst>
              <a:ext uri="{FF2B5EF4-FFF2-40B4-BE49-F238E27FC236}">
                <a16:creationId xmlns="" xmlns:a16="http://schemas.microsoft.com/office/drawing/2014/main" id="{2FC92147-8887-F04C-89EB-1F43C34CD186}"/>
              </a:ext>
            </a:extLst>
          </p:cNvPr>
          <p:cNvSpPr>
            <a:spLocks noGrp="1"/>
          </p:cNvSpPr>
          <p:nvPr>
            <p:ph type="body" idx="1"/>
          </p:nvPr>
        </p:nvSpPr>
        <p:spPr/>
        <p:txBody>
          <a:bodyPr/>
          <a:lstStyle/>
          <a:p>
            <a:r>
              <a:rPr lang="en-US" dirty="0"/>
              <a:t>Java is high level technology</a:t>
            </a:r>
          </a:p>
          <a:p>
            <a:pPr lvl="1"/>
            <a:r>
              <a:rPr lang="en-US" dirty="0"/>
              <a:t>Secure</a:t>
            </a:r>
          </a:p>
          <a:p>
            <a:pPr lvl="1"/>
            <a:r>
              <a:rPr lang="en-US" dirty="0"/>
              <a:t>Object Oriented</a:t>
            </a:r>
          </a:p>
          <a:p>
            <a:pPr lvl="1"/>
            <a:r>
              <a:rPr lang="en-CA" dirty="0"/>
              <a:t>Distributed</a:t>
            </a:r>
          </a:p>
          <a:p>
            <a:pPr lvl="1"/>
            <a:r>
              <a:rPr lang="en-CA" dirty="0" smtClean="0"/>
              <a:t>Multithreaded</a:t>
            </a:r>
            <a:endParaRPr lang="en-CA" dirty="0"/>
          </a:p>
          <a:p>
            <a:pPr lvl="1"/>
            <a:r>
              <a:rPr lang="en-CA" dirty="0"/>
              <a:t>Architecture neutral</a:t>
            </a:r>
          </a:p>
          <a:p>
            <a:pPr lvl="1"/>
            <a:r>
              <a:rPr lang="en-CA" dirty="0"/>
              <a:t>Portable</a:t>
            </a:r>
          </a:p>
          <a:p>
            <a:pPr lvl="1"/>
            <a:r>
              <a:rPr lang="en-CA" dirty="0"/>
              <a:t>High performance</a:t>
            </a:r>
          </a:p>
          <a:p>
            <a:pPr lvl="1"/>
            <a:r>
              <a:rPr lang="en-CA" dirty="0"/>
              <a:t>Robust</a:t>
            </a:r>
          </a:p>
          <a:p>
            <a:pPr lvl="1"/>
            <a:r>
              <a:rPr lang="en-CA" dirty="0"/>
              <a:t>Secure</a:t>
            </a:r>
          </a:p>
          <a:p>
            <a:pPr marL="609600" lvl="1" indent="0">
              <a:buNone/>
            </a:pPr>
            <a:endParaRPr lang="en-US" dirty="0"/>
          </a:p>
        </p:txBody>
      </p:sp>
      <p:pic>
        <p:nvPicPr>
          <p:cNvPr id="11" name="Picture 10">
            <a:extLst>
              <a:ext uri="{FF2B5EF4-FFF2-40B4-BE49-F238E27FC236}">
                <a16:creationId xmlns="" xmlns:a16="http://schemas.microsoft.com/office/drawing/2014/main" id="{2D574BA4-CDC9-E84E-8E2E-3061D81BB531}"/>
              </a:ext>
            </a:extLst>
          </p:cNvPr>
          <p:cNvPicPr>
            <a:picLocks noChangeAspect="1"/>
          </p:cNvPicPr>
          <p:nvPr/>
        </p:nvPicPr>
        <p:blipFill>
          <a:blip r:embed="rId2"/>
          <a:stretch>
            <a:fillRect/>
          </a:stretch>
        </p:blipFill>
        <p:spPr>
          <a:xfrm>
            <a:off x="5350043" y="1154203"/>
            <a:ext cx="2979036" cy="2678697"/>
          </a:xfrm>
          <a:prstGeom prst="rect">
            <a:avLst/>
          </a:prstGeom>
        </p:spPr>
      </p:pic>
    </p:spTree>
    <p:extLst>
      <p:ext uri="{BB962C8B-B14F-4D97-AF65-F5344CB8AC3E}">
        <p14:creationId xmlns:p14="http://schemas.microsoft.com/office/powerpoint/2010/main" val="40040433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72ACD2-F3C8-D242-9C36-2413FA042DCC}"/>
              </a:ext>
            </a:extLst>
          </p:cNvPr>
          <p:cNvSpPr>
            <a:spLocks noGrp="1"/>
          </p:cNvSpPr>
          <p:nvPr>
            <p:ph type="title"/>
          </p:nvPr>
        </p:nvSpPr>
        <p:spPr/>
        <p:txBody>
          <a:bodyPr/>
          <a:lstStyle/>
          <a:p>
            <a:r>
              <a:rPr lang="en-US"/>
              <a:t>Control Statement</a:t>
            </a:r>
          </a:p>
        </p:txBody>
      </p:sp>
      <p:sp>
        <p:nvSpPr>
          <p:cNvPr id="3" name="Text Placeholder 2">
            <a:extLst>
              <a:ext uri="{FF2B5EF4-FFF2-40B4-BE49-F238E27FC236}">
                <a16:creationId xmlns="" xmlns:a16="http://schemas.microsoft.com/office/drawing/2014/main" id="{C53A04C6-6D7F-D64F-B620-B802685D5EAC}"/>
              </a:ext>
            </a:extLst>
          </p:cNvPr>
          <p:cNvSpPr>
            <a:spLocks noGrp="1"/>
          </p:cNvSpPr>
          <p:nvPr>
            <p:ph type="body" idx="1"/>
          </p:nvPr>
        </p:nvSpPr>
        <p:spPr/>
        <p:txBody>
          <a:bodyPr/>
          <a:lstStyle/>
          <a:p>
            <a:r>
              <a:rPr lang="en-CA">
                <a:hlinkClick r:id="rId2"/>
              </a:rPr>
              <a:t>Decision Making Statements</a:t>
            </a:r>
            <a:endParaRPr lang="en-CA"/>
          </a:p>
          <a:p>
            <a:r>
              <a:rPr lang="en-CA">
                <a:hlinkClick r:id="rId3"/>
              </a:rPr>
              <a:t>Simple if statement</a:t>
            </a:r>
            <a:endParaRPr lang="en-CA"/>
          </a:p>
          <a:p>
            <a:r>
              <a:rPr lang="en-CA">
                <a:hlinkClick r:id="rId4"/>
              </a:rPr>
              <a:t>if-else statement</a:t>
            </a:r>
            <a:endParaRPr lang="en-CA"/>
          </a:p>
          <a:p>
            <a:r>
              <a:rPr lang="en-CA">
                <a:hlinkClick r:id="rId5"/>
              </a:rPr>
              <a:t>Nested if statement</a:t>
            </a:r>
            <a:endParaRPr lang="en-CA"/>
          </a:p>
          <a:p>
            <a:r>
              <a:rPr lang="en-CA">
                <a:hlinkClick r:id="rId6"/>
              </a:rPr>
              <a:t>Switch statement</a:t>
            </a:r>
            <a:endParaRPr lang="en-CA"/>
          </a:p>
          <a:p>
            <a:r>
              <a:rPr lang="en-CA">
                <a:hlinkClick r:id="rId7"/>
              </a:rPr>
              <a:t>Looping statements</a:t>
            </a:r>
            <a:endParaRPr lang="en-CA"/>
          </a:p>
          <a:p>
            <a:r>
              <a:rPr lang="en-CA">
                <a:hlinkClick r:id="rId8"/>
              </a:rPr>
              <a:t>While</a:t>
            </a:r>
            <a:endParaRPr lang="en-CA"/>
          </a:p>
          <a:p>
            <a:r>
              <a:rPr lang="en-CA">
                <a:hlinkClick r:id="rId9"/>
              </a:rPr>
              <a:t>Do-while</a:t>
            </a:r>
            <a:endParaRPr lang="en-CA"/>
          </a:p>
          <a:p>
            <a:r>
              <a:rPr lang="en-CA">
                <a:hlinkClick r:id="rId10"/>
              </a:rPr>
              <a:t>For</a:t>
            </a:r>
            <a:endParaRPr lang="en-CA"/>
          </a:p>
          <a:p>
            <a:r>
              <a:rPr lang="en-CA">
                <a:hlinkClick r:id="rId11"/>
              </a:rPr>
              <a:t>For-Each</a:t>
            </a:r>
            <a:endParaRPr lang="en-CA"/>
          </a:p>
          <a:p>
            <a:r>
              <a:rPr lang="en-CA">
                <a:hlinkClick r:id="rId12"/>
              </a:rPr>
              <a:t>Branching statements</a:t>
            </a:r>
            <a:endParaRPr lang="en-CA"/>
          </a:p>
          <a:p>
            <a:r>
              <a:rPr lang="en-CA">
                <a:hlinkClick r:id="rId13"/>
              </a:rPr>
              <a:t>Break</a:t>
            </a:r>
            <a:endParaRPr lang="en-CA"/>
          </a:p>
          <a:p>
            <a:r>
              <a:rPr lang="en-CA">
                <a:hlinkClick r:id="rId14"/>
              </a:rPr>
              <a:t>Continue</a:t>
            </a:r>
            <a:endParaRPr lang="en-CA"/>
          </a:p>
          <a:p>
            <a:endParaRPr lang="en-US"/>
          </a:p>
        </p:txBody>
      </p:sp>
    </p:spTree>
    <p:extLst>
      <p:ext uri="{BB962C8B-B14F-4D97-AF65-F5344CB8AC3E}">
        <p14:creationId xmlns:p14="http://schemas.microsoft.com/office/powerpoint/2010/main" val="23803956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72ACD2-F3C8-D242-9C36-2413FA042DCC}"/>
              </a:ext>
            </a:extLst>
          </p:cNvPr>
          <p:cNvSpPr>
            <a:spLocks noGrp="1"/>
          </p:cNvSpPr>
          <p:nvPr>
            <p:ph type="title"/>
          </p:nvPr>
        </p:nvSpPr>
        <p:spPr/>
        <p:txBody>
          <a:bodyPr/>
          <a:lstStyle/>
          <a:p>
            <a:r>
              <a:rPr lang="en-US"/>
              <a:t>Control Statement</a:t>
            </a:r>
          </a:p>
        </p:txBody>
      </p:sp>
      <p:sp>
        <p:nvSpPr>
          <p:cNvPr id="3" name="Text Placeholder 2">
            <a:extLst>
              <a:ext uri="{FF2B5EF4-FFF2-40B4-BE49-F238E27FC236}">
                <a16:creationId xmlns="" xmlns:a16="http://schemas.microsoft.com/office/drawing/2014/main" id="{C53A04C6-6D7F-D64F-B620-B802685D5EAC}"/>
              </a:ext>
            </a:extLst>
          </p:cNvPr>
          <p:cNvSpPr>
            <a:spLocks noGrp="1"/>
          </p:cNvSpPr>
          <p:nvPr>
            <p:ph type="body" idx="1"/>
          </p:nvPr>
        </p:nvSpPr>
        <p:spPr/>
        <p:txBody>
          <a:bodyPr/>
          <a:lstStyle/>
          <a:p>
            <a:r>
              <a:rPr lang="en-CA"/>
              <a:t>Control Statements can be divided into three categories, namely</a:t>
            </a:r>
          </a:p>
          <a:p>
            <a:pPr lvl="1"/>
            <a:r>
              <a:rPr lang="en-CA"/>
              <a:t>Selection statements</a:t>
            </a:r>
          </a:p>
          <a:p>
            <a:pPr lvl="1"/>
            <a:r>
              <a:rPr lang="en-CA"/>
              <a:t>Iteration statements</a:t>
            </a:r>
          </a:p>
          <a:p>
            <a:pPr lvl="1"/>
            <a:r>
              <a:rPr lang="en-CA"/>
              <a:t>Jump statements</a:t>
            </a:r>
          </a:p>
          <a:p>
            <a:endParaRPr lang="en-US"/>
          </a:p>
        </p:txBody>
      </p:sp>
      <p:pic>
        <p:nvPicPr>
          <p:cNvPr id="4" name="Picture 3">
            <a:extLst>
              <a:ext uri="{FF2B5EF4-FFF2-40B4-BE49-F238E27FC236}">
                <a16:creationId xmlns="" xmlns:a16="http://schemas.microsoft.com/office/drawing/2014/main" id="{4642181F-4766-AA49-9A49-BD32D8806B8F}"/>
              </a:ext>
            </a:extLst>
          </p:cNvPr>
          <p:cNvPicPr>
            <a:picLocks noChangeAspect="1"/>
          </p:cNvPicPr>
          <p:nvPr/>
        </p:nvPicPr>
        <p:blipFill>
          <a:blip r:embed="rId2"/>
          <a:stretch>
            <a:fillRect/>
          </a:stretch>
        </p:blipFill>
        <p:spPr>
          <a:xfrm>
            <a:off x="5228892" y="1175560"/>
            <a:ext cx="2910587" cy="3421026"/>
          </a:xfrm>
          <a:prstGeom prst="rect">
            <a:avLst/>
          </a:prstGeom>
        </p:spPr>
      </p:pic>
    </p:spTree>
    <p:extLst>
      <p:ext uri="{BB962C8B-B14F-4D97-AF65-F5344CB8AC3E}">
        <p14:creationId xmlns:p14="http://schemas.microsoft.com/office/powerpoint/2010/main" val="6224291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2AD703-7D8A-074F-99C9-BCD0B13ECB30}"/>
              </a:ext>
            </a:extLst>
          </p:cNvPr>
          <p:cNvSpPr>
            <a:spLocks noGrp="1"/>
          </p:cNvSpPr>
          <p:nvPr>
            <p:ph type="title"/>
          </p:nvPr>
        </p:nvSpPr>
        <p:spPr/>
        <p:txBody>
          <a:bodyPr/>
          <a:lstStyle/>
          <a:p>
            <a:r>
              <a:rPr lang="en-US"/>
              <a:t>Control Statement -If-Else</a:t>
            </a:r>
          </a:p>
        </p:txBody>
      </p:sp>
      <p:sp>
        <p:nvSpPr>
          <p:cNvPr id="6" name="Text Placeholder 5">
            <a:extLst>
              <a:ext uri="{FF2B5EF4-FFF2-40B4-BE49-F238E27FC236}">
                <a16:creationId xmlns="" xmlns:a16="http://schemas.microsoft.com/office/drawing/2014/main" id="{52D07476-F75F-1E44-9013-241BDECBB2BD}"/>
              </a:ext>
            </a:extLst>
          </p:cNvPr>
          <p:cNvSpPr>
            <a:spLocks noGrp="1"/>
          </p:cNvSpPr>
          <p:nvPr>
            <p:ph type="body" idx="1"/>
          </p:nvPr>
        </p:nvSpPr>
        <p:spPr/>
        <p:txBody>
          <a:bodyPr/>
          <a:lstStyle/>
          <a:p>
            <a:r>
              <a:rPr lang="en-CA"/>
              <a:t>public class Main</a:t>
            </a:r>
          </a:p>
          <a:p>
            <a:r>
              <a:rPr lang="en-CA"/>
              <a:t>{</a:t>
            </a:r>
          </a:p>
          <a:p>
            <a:r>
              <a:rPr lang="en-CA"/>
              <a:t>public static void main(String </a:t>
            </a:r>
            <a:r>
              <a:rPr lang="en-CA" err="1"/>
              <a:t>args</a:t>
            </a:r>
            <a:r>
              <a:rPr lang="en-CA"/>
              <a:t>[])</a:t>
            </a:r>
          </a:p>
          <a:p>
            <a:r>
              <a:rPr lang="en-CA"/>
              <a:t>{</a:t>
            </a:r>
          </a:p>
          <a:p>
            <a:r>
              <a:rPr lang="en-CA"/>
              <a:t>int a = 15;</a:t>
            </a:r>
          </a:p>
          <a:p>
            <a:r>
              <a:rPr lang="en-CA"/>
              <a:t>if (a &gt; 20)</a:t>
            </a:r>
          </a:p>
          <a:p>
            <a:r>
              <a:rPr lang="en-CA" err="1"/>
              <a:t>System.out.println</a:t>
            </a:r>
            <a:r>
              <a:rPr lang="en-CA"/>
              <a:t>("a is greater than 10");</a:t>
            </a:r>
          </a:p>
          <a:p>
            <a:r>
              <a:rPr lang="en-CA"/>
              <a:t>else</a:t>
            </a:r>
          </a:p>
          <a:p>
            <a:r>
              <a:rPr lang="en-CA" err="1"/>
              <a:t>System.out.println</a:t>
            </a:r>
            <a:r>
              <a:rPr lang="en-CA"/>
              <a:t>("a is less than 10");</a:t>
            </a:r>
          </a:p>
          <a:p>
            <a:r>
              <a:rPr lang="en-CA" err="1"/>
              <a:t>System.out.println</a:t>
            </a:r>
            <a:r>
              <a:rPr lang="en-CA"/>
              <a:t>("Hello World!");</a:t>
            </a:r>
          </a:p>
          <a:p>
            <a:r>
              <a:rPr lang="en-CA"/>
              <a:t>}</a:t>
            </a:r>
          </a:p>
          <a:p>
            <a:r>
              <a:rPr lang="en-CA"/>
              <a:t>}</a:t>
            </a:r>
          </a:p>
          <a:p>
            <a:r>
              <a:rPr lang="en-CA"/>
              <a:t>}</a:t>
            </a:r>
          </a:p>
          <a:p>
            <a:endParaRPr lang="en-US"/>
          </a:p>
        </p:txBody>
      </p:sp>
    </p:spTree>
    <p:extLst>
      <p:ext uri="{BB962C8B-B14F-4D97-AF65-F5344CB8AC3E}">
        <p14:creationId xmlns:p14="http://schemas.microsoft.com/office/powerpoint/2010/main" val="39500663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2AD703-7D8A-074F-99C9-BCD0B13ECB30}"/>
              </a:ext>
            </a:extLst>
          </p:cNvPr>
          <p:cNvSpPr>
            <a:spLocks noGrp="1"/>
          </p:cNvSpPr>
          <p:nvPr>
            <p:ph type="title"/>
          </p:nvPr>
        </p:nvSpPr>
        <p:spPr>
          <a:xfrm>
            <a:off x="2532888" y="338328"/>
            <a:ext cx="4707884" cy="576000"/>
          </a:xfrm>
        </p:spPr>
        <p:txBody>
          <a:bodyPr/>
          <a:lstStyle/>
          <a:p>
            <a:r>
              <a:rPr lang="en-US"/>
              <a:t>Control Statement –Nested If  </a:t>
            </a:r>
          </a:p>
        </p:txBody>
      </p:sp>
      <p:sp>
        <p:nvSpPr>
          <p:cNvPr id="6" name="Text Placeholder 5">
            <a:extLst>
              <a:ext uri="{FF2B5EF4-FFF2-40B4-BE49-F238E27FC236}">
                <a16:creationId xmlns="" xmlns:a16="http://schemas.microsoft.com/office/drawing/2014/main" id="{52D07476-F75F-1E44-9013-241BDECBB2BD}"/>
              </a:ext>
            </a:extLst>
          </p:cNvPr>
          <p:cNvSpPr>
            <a:spLocks noGrp="1"/>
          </p:cNvSpPr>
          <p:nvPr>
            <p:ph type="body" idx="1"/>
          </p:nvPr>
        </p:nvSpPr>
        <p:spPr>
          <a:xfrm>
            <a:off x="714650" y="1152150"/>
            <a:ext cx="3761657" cy="3529500"/>
          </a:xfrm>
        </p:spPr>
        <p:txBody>
          <a:bodyPr/>
          <a:lstStyle/>
          <a:p>
            <a:pPr fontAlgn="base"/>
            <a:r>
              <a:rPr lang="en-CA"/>
              <a:t>if (condition1) {</a:t>
            </a:r>
          </a:p>
          <a:p>
            <a:pPr fontAlgn="base"/>
            <a:r>
              <a:rPr lang="en-CA"/>
              <a:t>Statement 1; //executed if first condition is true</a:t>
            </a:r>
          </a:p>
          <a:p>
            <a:pPr fontAlgn="base"/>
            <a:r>
              <a:rPr lang="en-CA"/>
              <a:t>if (condition2) {</a:t>
            </a:r>
          </a:p>
          <a:p>
            <a:pPr fontAlgn="base"/>
            <a:r>
              <a:rPr lang="en-CA"/>
              <a:t>Statement 2; //executed if second condition is true</a:t>
            </a:r>
          </a:p>
          <a:p>
            <a:pPr fontAlgn="base"/>
            <a:r>
              <a:rPr lang="en-CA"/>
              <a:t>}</a:t>
            </a:r>
          </a:p>
          <a:p>
            <a:pPr fontAlgn="base"/>
            <a:r>
              <a:rPr lang="en-CA"/>
              <a:t>else {</a:t>
            </a:r>
          </a:p>
          <a:p>
            <a:pPr fontAlgn="base"/>
            <a:r>
              <a:rPr lang="en-CA"/>
              <a:t>Statement 3; //executed if second condition is false</a:t>
            </a:r>
          </a:p>
          <a:p>
            <a:pPr fontAlgn="base"/>
            <a:r>
              <a:rPr lang="en-CA"/>
              <a:t>}</a:t>
            </a:r>
          </a:p>
          <a:p>
            <a:pPr fontAlgn="base"/>
            <a:r>
              <a:rPr lang="en-CA"/>
              <a:t>}</a:t>
            </a:r>
          </a:p>
          <a:p>
            <a:endParaRPr lang="en-US"/>
          </a:p>
        </p:txBody>
      </p:sp>
      <p:sp>
        <p:nvSpPr>
          <p:cNvPr id="3" name="TextBox 2">
            <a:extLst>
              <a:ext uri="{FF2B5EF4-FFF2-40B4-BE49-F238E27FC236}">
                <a16:creationId xmlns="" xmlns:a16="http://schemas.microsoft.com/office/drawing/2014/main" id="{09ECD70D-9700-9E4E-83D0-4F8932BE0735}"/>
              </a:ext>
            </a:extLst>
          </p:cNvPr>
          <p:cNvSpPr txBox="1"/>
          <p:nvPr/>
        </p:nvSpPr>
        <p:spPr>
          <a:xfrm>
            <a:off x="4784651" y="1127051"/>
            <a:ext cx="4475905" cy="3816429"/>
          </a:xfrm>
          <a:prstGeom prst="rect">
            <a:avLst/>
          </a:prstGeom>
          <a:noFill/>
        </p:spPr>
        <p:txBody>
          <a:bodyPr wrap="none" rtlCol="0">
            <a:spAutoFit/>
          </a:bodyPr>
          <a:lstStyle/>
          <a:p>
            <a:pPr fontAlgn="base"/>
            <a:r>
              <a:rPr lang="en-CA" sz="1200"/>
              <a:t>public class Main</a:t>
            </a:r>
          </a:p>
          <a:p>
            <a:pPr fontAlgn="base"/>
            <a:r>
              <a:rPr lang="en-CA" sz="1200"/>
              <a:t>{</a:t>
            </a:r>
          </a:p>
          <a:p>
            <a:pPr fontAlgn="base"/>
            <a:r>
              <a:rPr lang="en-CA" sz="1200"/>
              <a:t>public static void main(String </a:t>
            </a:r>
            <a:r>
              <a:rPr lang="en-CA" sz="1200" err="1"/>
              <a:t>args</a:t>
            </a:r>
            <a:r>
              <a:rPr lang="en-CA" sz="1200"/>
              <a:t>[])</a:t>
            </a:r>
          </a:p>
          <a:p>
            <a:pPr fontAlgn="base"/>
            <a:r>
              <a:rPr lang="en-CA" sz="1200"/>
              <a:t>{</a:t>
            </a:r>
          </a:p>
          <a:p>
            <a:pPr fontAlgn="base"/>
            <a:r>
              <a:rPr lang="en-CA" sz="1200"/>
              <a:t>int s = 18;</a:t>
            </a:r>
          </a:p>
          <a:p>
            <a:pPr fontAlgn="base"/>
            <a:r>
              <a:rPr lang="en-CA" sz="1200"/>
              <a:t>if (s &gt; 10)</a:t>
            </a:r>
          </a:p>
          <a:p>
            <a:pPr fontAlgn="base"/>
            <a:r>
              <a:rPr lang="en-CA" sz="1200"/>
              <a:t>{</a:t>
            </a:r>
          </a:p>
          <a:p>
            <a:pPr fontAlgn="base"/>
            <a:r>
              <a:rPr lang="en-CA" sz="1200"/>
              <a:t>if (s%2==0)</a:t>
            </a:r>
          </a:p>
          <a:p>
            <a:pPr fontAlgn="base"/>
            <a:r>
              <a:rPr lang="en-CA" sz="1200" err="1"/>
              <a:t>System.out.println</a:t>
            </a:r>
            <a:r>
              <a:rPr lang="en-CA" sz="1200"/>
              <a:t>("s is an even number and greater than 10!");</a:t>
            </a:r>
          </a:p>
          <a:p>
            <a:pPr fontAlgn="base"/>
            <a:r>
              <a:rPr lang="en-CA" sz="1200"/>
              <a:t>else</a:t>
            </a:r>
          </a:p>
          <a:p>
            <a:pPr fontAlgn="base"/>
            <a:r>
              <a:rPr lang="en-CA" sz="1200" err="1"/>
              <a:t>System.out.println</a:t>
            </a:r>
            <a:r>
              <a:rPr lang="en-CA" sz="1200"/>
              <a:t>("s is a odd number and greater than 10!");</a:t>
            </a:r>
          </a:p>
          <a:p>
            <a:pPr fontAlgn="base"/>
            <a:r>
              <a:rPr lang="en-CA" sz="1200"/>
              <a:t>}</a:t>
            </a:r>
          </a:p>
          <a:p>
            <a:pPr fontAlgn="base"/>
            <a:r>
              <a:rPr lang="en-CA" sz="1200"/>
              <a:t>else</a:t>
            </a:r>
          </a:p>
          <a:p>
            <a:pPr fontAlgn="base"/>
            <a:r>
              <a:rPr lang="en-CA" sz="1200"/>
              <a:t>{</a:t>
            </a:r>
          </a:p>
          <a:p>
            <a:pPr fontAlgn="base"/>
            <a:r>
              <a:rPr lang="en-CA" sz="1200" err="1"/>
              <a:t>System.out.println</a:t>
            </a:r>
            <a:r>
              <a:rPr lang="en-CA" sz="1200"/>
              <a:t>("s is less than 10");</a:t>
            </a:r>
          </a:p>
          <a:p>
            <a:pPr fontAlgn="base"/>
            <a:r>
              <a:rPr lang="en-CA" sz="1200"/>
              <a:t>}</a:t>
            </a:r>
          </a:p>
          <a:p>
            <a:pPr fontAlgn="base"/>
            <a:r>
              <a:rPr lang="en-CA" sz="1200" err="1"/>
              <a:t>System.out.println</a:t>
            </a:r>
            <a:r>
              <a:rPr lang="en-CA" sz="1200"/>
              <a:t>("Hello World!");</a:t>
            </a:r>
          </a:p>
          <a:p>
            <a:pPr fontAlgn="base"/>
            <a:r>
              <a:rPr lang="en-CA" sz="1200"/>
              <a:t>}</a:t>
            </a:r>
          </a:p>
          <a:p>
            <a:pPr fontAlgn="base"/>
            <a:r>
              <a:rPr lang="en-CA" sz="1200"/>
              <a:t>}</a:t>
            </a:r>
          </a:p>
          <a:p>
            <a:endParaRPr lang="en-US"/>
          </a:p>
        </p:txBody>
      </p:sp>
    </p:spTree>
    <p:extLst>
      <p:ext uri="{BB962C8B-B14F-4D97-AF65-F5344CB8AC3E}">
        <p14:creationId xmlns:p14="http://schemas.microsoft.com/office/powerpoint/2010/main" val="21439348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2AD703-7D8A-074F-99C9-BCD0B13ECB30}"/>
              </a:ext>
            </a:extLst>
          </p:cNvPr>
          <p:cNvSpPr>
            <a:spLocks noGrp="1"/>
          </p:cNvSpPr>
          <p:nvPr>
            <p:ph type="title"/>
          </p:nvPr>
        </p:nvSpPr>
        <p:spPr>
          <a:xfrm>
            <a:off x="-202019" y="338328"/>
            <a:ext cx="6822407" cy="576000"/>
          </a:xfrm>
        </p:spPr>
        <p:txBody>
          <a:bodyPr/>
          <a:lstStyle/>
          <a:p>
            <a:r>
              <a:rPr lang="en-US"/>
              <a:t>Control Statement -Switch</a:t>
            </a:r>
          </a:p>
        </p:txBody>
      </p:sp>
      <p:sp>
        <p:nvSpPr>
          <p:cNvPr id="6" name="Text Placeholder 5">
            <a:extLst>
              <a:ext uri="{FF2B5EF4-FFF2-40B4-BE49-F238E27FC236}">
                <a16:creationId xmlns="" xmlns:a16="http://schemas.microsoft.com/office/drawing/2014/main" id="{52D07476-F75F-1E44-9013-241BDECBB2BD}"/>
              </a:ext>
            </a:extLst>
          </p:cNvPr>
          <p:cNvSpPr>
            <a:spLocks noGrp="1"/>
          </p:cNvSpPr>
          <p:nvPr>
            <p:ph type="body" idx="1"/>
          </p:nvPr>
        </p:nvSpPr>
        <p:spPr>
          <a:xfrm>
            <a:off x="265814" y="914328"/>
            <a:ext cx="8154336" cy="3767322"/>
          </a:xfrm>
        </p:spPr>
        <p:txBody>
          <a:bodyPr/>
          <a:lstStyle/>
          <a:p>
            <a:r>
              <a:rPr lang="en-CA"/>
              <a:t>The switch statement allows us to execute a block of code among many alternatives</a:t>
            </a:r>
          </a:p>
          <a:p>
            <a:endParaRPr lang="en-CA"/>
          </a:p>
          <a:p>
            <a:endParaRPr lang="en-CA"/>
          </a:p>
          <a:p>
            <a:endParaRPr lang="en-CA"/>
          </a:p>
          <a:p>
            <a:endParaRPr lang="en-CA"/>
          </a:p>
          <a:p>
            <a:endParaRPr lang="en-CA"/>
          </a:p>
          <a:p>
            <a:endParaRPr lang="en-CA"/>
          </a:p>
          <a:p>
            <a:endParaRPr lang="en-CA"/>
          </a:p>
          <a:p>
            <a:endParaRPr lang="en-CA"/>
          </a:p>
          <a:p>
            <a:endParaRPr lang="en-CA"/>
          </a:p>
          <a:p>
            <a:endParaRPr lang="en-CA"/>
          </a:p>
          <a:p>
            <a:endParaRPr lang="en-CA"/>
          </a:p>
          <a:p>
            <a:endParaRPr lang="en-CA"/>
          </a:p>
          <a:p>
            <a:endParaRPr lang="en-CA"/>
          </a:p>
          <a:p>
            <a:endParaRPr lang="en-CA"/>
          </a:p>
          <a:p>
            <a:endParaRPr lang="en-CA"/>
          </a:p>
          <a:p>
            <a:endParaRPr lang="en-US"/>
          </a:p>
        </p:txBody>
      </p:sp>
      <p:pic>
        <p:nvPicPr>
          <p:cNvPr id="3" name="Picture 2">
            <a:extLst>
              <a:ext uri="{FF2B5EF4-FFF2-40B4-BE49-F238E27FC236}">
                <a16:creationId xmlns="" xmlns:a16="http://schemas.microsoft.com/office/drawing/2014/main" id="{D58D976B-C582-CD40-8CC6-29428781030C}"/>
              </a:ext>
            </a:extLst>
          </p:cNvPr>
          <p:cNvPicPr>
            <a:picLocks noChangeAspect="1"/>
          </p:cNvPicPr>
          <p:nvPr/>
        </p:nvPicPr>
        <p:blipFill>
          <a:blip r:embed="rId2"/>
          <a:stretch>
            <a:fillRect/>
          </a:stretch>
        </p:blipFill>
        <p:spPr>
          <a:xfrm>
            <a:off x="866740" y="1577600"/>
            <a:ext cx="3332296" cy="3341872"/>
          </a:xfrm>
          <a:prstGeom prst="rect">
            <a:avLst/>
          </a:prstGeom>
        </p:spPr>
      </p:pic>
      <p:pic>
        <p:nvPicPr>
          <p:cNvPr id="4" name="Picture 3">
            <a:extLst>
              <a:ext uri="{FF2B5EF4-FFF2-40B4-BE49-F238E27FC236}">
                <a16:creationId xmlns="" xmlns:a16="http://schemas.microsoft.com/office/drawing/2014/main" id="{B670C4E7-1CDF-8A49-9AEE-C0E4D7D417FE}"/>
              </a:ext>
            </a:extLst>
          </p:cNvPr>
          <p:cNvPicPr>
            <a:picLocks noChangeAspect="1"/>
          </p:cNvPicPr>
          <p:nvPr/>
        </p:nvPicPr>
        <p:blipFill>
          <a:blip r:embed="rId3"/>
          <a:stretch>
            <a:fillRect/>
          </a:stretch>
        </p:blipFill>
        <p:spPr>
          <a:xfrm>
            <a:off x="5811702" y="750926"/>
            <a:ext cx="3332297" cy="4392573"/>
          </a:xfrm>
          <a:prstGeom prst="rect">
            <a:avLst/>
          </a:prstGeom>
        </p:spPr>
      </p:pic>
    </p:spTree>
    <p:extLst>
      <p:ext uri="{BB962C8B-B14F-4D97-AF65-F5344CB8AC3E}">
        <p14:creationId xmlns:p14="http://schemas.microsoft.com/office/powerpoint/2010/main" val="12451526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E69D44-7835-FF4F-BE63-193C8B1195DC}"/>
              </a:ext>
            </a:extLst>
          </p:cNvPr>
          <p:cNvSpPr>
            <a:spLocks noGrp="1"/>
          </p:cNvSpPr>
          <p:nvPr>
            <p:ph type="title"/>
          </p:nvPr>
        </p:nvSpPr>
        <p:spPr/>
        <p:txBody>
          <a:bodyPr/>
          <a:lstStyle/>
          <a:p>
            <a:r>
              <a:rPr lang="en-US"/>
              <a:t>Control Statement - Loop</a:t>
            </a:r>
          </a:p>
        </p:txBody>
      </p:sp>
      <p:sp>
        <p:nvSpPr>
          <p:cNvPr id="3" name="Text Placeholder 2">
            <a:extLst>
              <a:ext uri="{FF2B5EF4-FFF2-40B4-BE49-F238E27FC236}">
                <a16:creationId xmlns="" xmlns:a16="http://schemas.microsoft.com/office/drawing/2014/main" id="{0F032110-2B4A-B24D-95EB-2E23C5C92D66}"/>
              </a:ext>
            </a:extLst>
          </p:cNvPr>
          <p:cNvSpPr>
            <a:spLocks noGrp="1"/>
          </p:cNvSpPr>
          <p:nvPr>
            <p:ph type="body" idx="1"/>
          </p:nvPr>
        </p:nvSpPr>
        <p:spPr/>
        <p:txBody>
          <a:bodyPr/>
          <a:lstStyle/>
          <a:p>
            <a:r>
              <a:rPr lang="en-CA"/>
              <a:t>for loop</a:t>
            </a:r>
          </a:p>
          <a:p>
            <a:r>
              <a:rPr lang="en-CA">
                <a:hlinkClick r:id="rId2" tooltip="Java while loop"/>
              </a:rPr>
              <a:t>while loop</a:t>
            </a:r>
            <a:endParaRPr lang="en-CA"/>
          </a:p>
          <a:p>
            <a:r>
              <a:rPr lang="en-CA">
                <a:hlinkClick r:id="rId3" tooltip="Java do...while loop"/>
              </a:rPr>
              <a:t>do...while loop</a:t>
            </a:r>
            <a:endParaRPr lang="en-CA"/>
          </a:p>
          <a:p>
            <a:endParaRPr lang="en-US"/>
          </a:p>
        </p:txBody>
      </p:sp>
    </p:spTree>
    <p:extLst>
      <p:ext uri="{BB962C8B-B14F-4D97-AF65-F5344CB8AC3E}">
        <p14:creationId xmlns:p14="http://schemas.microsoft.com/office/powerpoint/2010/main" val="38778720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F9BF29-1E86-614E-B5DF-C232A3D1EC67}"/>
              </a:ext>
            </a:extLst>
          </p:cNvPr>
          <p:cNvSpPr>
            <a:spLocks noGrp="1"/>
          </p:cNvSpPr>
          <p:nvPr>
            <p:ph type="title"/>
          </p:nvPr>
        </p:nvSpPr>
        <p:spPr/>
        <p:txBody>
          <a:bodyPr/>
          <a:lstStyle/>
          <a:p>
            <a:r>
              <a:rPr lang="en-US"/>
              <a:t>For Loop</a:t>
            </a:r>
          </a:p>
        </p:txBody>
      </p:sp>
      <p:sp>
        <p:nvSpPr>
          <p:cNvPr id="3" name="Text Placeholder 2">
            <a:extLst>
              <a:ext uri="{FF2B5EF4-FFF2-40B4-BE49-F238E27FC236}">
                <a16:creationId xmlns="" xmlns:a16="http://schemas.microsoft.com/office/drawing/2014/main" id="{7E3C31F3-EAC0-6C47-AC42-B70EEC9E421F}"/>
              </a:ext>
            </a:extLst>
          </p:cNvPr>
          <p:cNvSpPr>
            <a:spLocks noGrp="1"/>
          </p:cNvSpPr>
          <p:nvPr>
            <p:ph type="body" idx="1"/>
          </p:nvPr>
        </p:nvSpPr>
        <p:spPr/>
        <p:txBody>
          <a:bodyPr/>
          <a:lstStyle/>
          <a:p>
            <a:endParaRPr lang="en-US"/>
          </a:p>
        </p:txBody>
      </p:sp>
      <p:pic>
        <p:nvPicPr>
          <p:cNvPr id="4" name="Picture 3">
            <a:extLst>
              <a:ext uri="{FF2B5EF4-FFF2-40B4-BE49-F238E27FC236}">
                <a16:creationId xmlns="" xmlns:a16="http://schemas.microsoft.com/office/drawing/2014/main" id="{D7D52076-4E06-0443-8A93-309B5A35F094}"/>
              </a:ext>
            </a:extLst>
          </p:cNvPr>
          <p:cNvPicPr>
            <a:picLocks noChangeAspect="1"/>
          </p:cNvPicPr>
          <p:nvPr/>
        </p:nvPicPr>
        <p:blipFill>
          <a:blip r:embed="rId2"/>
          <a:stretch>
            <a:fillRect/>
          </a:stretch>
        </p:blipFill>
        <p:spPr>
          <a:xfrm>
            <a:off x="6091936" y="1152150"/>
            <a:ext cx="2337414" cy="3814430"/>
          </a:xfrm>
          <a:prstGeom prst="rect">
            <a:avLst/>
          </a:prstGeom>
          <a:scene3d>
            <a:camera prst="orthographicFront"/>
            <a:lightRig rig="threePt" dir="t"/>
          </a:scene3d>
          <a:sp3d>
            <a:bevelT prst="convex"/>
            <a:bevelB prst="convex"/>
          </a:sp3d>
        </p:spPr>
      </p:pic>
      <p:pic>
        <p:nvPicPr>
          <p:cNvPr id="6" name="Picture 5">
            <a:extLst>
              <a:ext uri="{FF2B5EF4-FFF2-40B4-BE49-F238E27FC236}">
                <a16:creationId xmlns="" xmlns:a16="http://schemas.microsoft.com/office/drawing/2014/main" id="{0EE9733E-222E-0C44-816E-B5DE158FC8D9}"/>
              </a:ext>
            </a:extLst>
          </p:cNvPr>
          <p:cNvPicPr>
            <a:picLocks noChangeAspect="1"/>
          </p:cNvPicPr>
          <p:nvPr/>
        </p:nvPicPr>
        <p:blipFill>
          <a:blip r:embed="rId3"/>
          <a:stretch>
            <a:fillRect/>
          </a:stretch>
        </p:blipFill>
        <p:spPr>
          <a:xfrm>
            <a:off x="723850" y="1152150"/>
            <a:ext cx="4826000" cy="3263900"/>
          </a:xfrm>
          <a:prstGeom prst="rect">
            <a:avLst/>
          </a:prstGeom>
        </p:spPr>
      </p:pic>
    </p:spTree>
    <p:extLst>
      <p:ext uri="{BB962C8B-B14F-4D97-AF65-F5344CB8AC3E}">
        <p14:creationId xmlns:p14="http://schemas.microsoft.com/office/powerpoint/2010/main" val="21725760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F9BF29-1E86-614E-B5DF-C232A3D1EC67}"/>
              </a:ext>
            </a:extLst>
          </p:cNvPr>
          <p:cNvSpPr>
            <a:spLocks noGrp="1"/>
          </p:cNvSpPr>
          <p:nvPr>
            <p:ph type="title"/>
          </p:nvPr>
        </p:nvSpPr>
        <p:spPr/>
        <p:txBody>
          <a:bodyPr/>
          <a:lstStyle/>
          <a:p>
            <a:r>
              <a:rPr lang="en-US"/>
              <a:t>While Loop</a:t>
            </a:r>
          </a:p>
        </p:txBody>
      </p:sp>
      <p:sp>
        <p:nvSpPr>
          <p:cNvPr id="3" name="Text Placeholder 2">
            <a:extLst>
              <a:ext uri="{FF2B5EF4-FFF2-40B4-BE49-F238E27FC236}">
                <a16:creationId xmlns="" xmlns:a16="http://schemas.microsoft.com/office/drawing/2014/main" id="{7E3C31F3-EAC0-6C47-AC42-B70EEC9E421F}"/>
              </a:ext>
            </a:extLst>
          </p:cNvPr>
          <p:cNvSpPr>
            <a:spLocks noGrp="1"/>
          </p:cNvSpPr>
          <p:nvPr>
            <p:ph type="body" idx="1"/>
          </p:nvPr>
        </p:nvSpPr>
        <p:spPr/>
        <p:txBody>
          <a:bodyPr/>
          <a:lstStyle/>
          <a:p>
            <a:endParaRPr lang="en-US"/>
          </a:p>
        </p:txBody>
      </p:sp>
      <p:pic>
        <p:nvPicPr>
          <p:cNvPr id="5" name="Picture 4">
            <a:extLst>
              <a:ext uri="{FF2B5EF4-FFF2-40B4-BE49-F238E27FC236}">
                <a16:creationId xmlns="" xmlns:a16="http://schemas.microsoft.com/office/drawing/2014/main" id="{97D3C05E-DF9F-2C4E-A07F-6E12E2DF1FC8}"/>
              </a:ext>
            </a:extLst>
          </p:cNvPr>
          <p:cNvPicPr>
            <a:picLocks noChangeAspect="1"/>
          </p:cNvPicPr>
          <p:nvPr/>
        </p:nvPicPr>
        <p:blipFill>
          <a:blip r:embed="rId2"/>
          <a:stretch>
            <a:fillRect/>
          </a:stretch>
        </p:blipFill>
        <p:spPr>
          <a:xfrm>
            <a:off x="6301013" y="1131701"/>
            <a:ext cx="2746458" cy="3893508"/>
          </a:xfrm>
          <a:prstGeom prst="rect">
            <a:avLst/>
          </a:prstGeom>
          <a:scene3d>
            <a:camera prst="orthographicFront"/>
            <a:lightRig rig="threePt" dir="t"/>
          </a:scene3d>
          <a:sp3d>
            <a:bevelT prst="convex"/>
          </a:sp3d>
        </p:spPr>
      </p:pic>
      <p:pic>
        <p:nvPicPr>
          <p:cNvPr id="7" name="Picture 6">
            <a:extLst>
              <a:ext uri="{FF2B5EF4-FFF2-40B4-BE49-F238E27FC236}">
                <a16:creationId xmlns="" xmlns:a16="http://schemas.microsoft.com/office/drawing/2014/main" id="{BC18DEEF-5062-B743-B5E5-4CF8E8ACE157}"/>
              </a:ext>
            </a:extLst>
          </p:cNvPr>
          <p:cNvPicPr>
            <a:picLocks noChangeAspect="1"/>
          </p:cNvPicPr>
          <p:nvPr/>
        </p:nvPicPr>
        <p:blipFill>
          <a:blip r:embed="rId3"/>
          <a:stretch>
            <a:fillRect/>
          </a:stretch>
        </p:blipFill>
        <p:spPr>
          <a:xfrm>
            <a:off x="723850" y="1152150"/>
            <a:ext cx="4991100" cy="3797300"/>
          </a:xfrm>
          <a:prstGeom prst="rect">
            <a:avLst/>
          </a:prstGeom>
        </p:spPr>
      </p:pic>
    </p:spTree>
    <p:extLst>
      <p:ext uri="{BB962C8B-B14F-4D97-AF65-F5344CB8AC3E}">
        <p14:creationId xmlns:p14="http://schemas.microsoft.com/office/powerpoint/2010/main" val="2579689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F9BF29-1E86-614E-B5DF-C232A3D1EC67}"/>
              </a:ext>
            </a:extLst>
          </p:cNvPr>
          <p:cNvSpPr>
            <a:spLocks noGrp="1"/>
          </p:cNvSpPr>
          <p:nvPr>
            <p:ph type="title"/>
          </p:nvPr>
        </p:nvSpPr>
        <p:spPr/>
        <p:txBody>
          <a:bodyPr/>
          <a:lstStyle/>
          <a:p>
            <a:r>
              <a:rPr lang="en-US"/>
              <a:t>break</a:t>
            </a:r>
          </a:p>
        </p:txBody>
      </p:sp>
      <p:pic>
        <p:nvPicPr>
          <p:cNvPr id="4" name="Picture 3">
            <a:extLst>
              <a:ext uri="{FF2B5EF4-FFF2-40B4-BE49-F238E27FC236}">
                <a16:creationId xmlns="" xmlns:a16="http://schemas.microsoft.com/office/drawing/2014/main" id="{54CD7115-38D9-E24D-A802-F3450F1AD732}"/>
              </a:ext>
            </a:extLst>
          </p:cNvPr>
          <p:cNvPicPr>
            <a:picLocks noChangeAspect="1"/>
          </p:cNvPicPr>
          <p:nvPr/>
        </p:nvPicPr>
        <p:blipFill rotWithShape="1">
          <a:blip r:embed="rId2"/>
          <a:srcRect l="10527" t="3218" r="6193"/>
          <a:stretch/>
        </p:blipFill>
        <p:spPr>
          <a:xfrm>
            <a:off x="467829" y="1063257"/>
            <a:ext cx="4028663" cy="2879877"/>
          </a:xfrm>
          <a:prstGeom prst="rect">
            <a:avLst/>
          </a:prstGeom>
          <a:scene3d>
            <a:camera prst="orthographicFront"/>
            <a:lightRig rig="threePt" dir="t"/>
          </a:scene3d>
          <a:sp3d>
            <a:bevelT prst="convex"/>
          </a:sp3d>
        </p:spPr>
      </p:pic>
      <p:pic>
        <p:nvPicPr>
          <p:cNvPr id="8" name="Picture 7">
            <a:extLst>
              <a:ext uri="{FF2B5EF4-FFF2-40B4-BE49-F238E27FC236}">
                <a16:creationId xmlns="" xmlns:a16="http://schemas.microsoft.com/office/drawing/2014/main" id="{138A37C3-49FF-7547-B727-5E7FB8F39284}"/>
              </a:ext>
            </a:extLst>
          </p:cNvPr>
          <p:cNvPicPr>
            <a:picLocks noChangeAspect="1"/>
          </p:cNvPicPr>
          <p:nvPr/>
        </p:nvPicPr>
        <p:blipFill>
          <a:blip r:embed="rId3"/>
          <a:stretch>
            <a:fillRect/>
          </a:stretch>
        </p:blipFill>
        <p:spPr>
          <a:xfrm>
            <a:off x="4998379" y="1010092"/>
            <a:ext cx="4028663" cy="3912782"/>
          </a:xfrm>
          <a:prstGeom prst="rect">
            <a:avLst/>
          </a:prstGeom>
          <a:scene3d>
            <a:camera prst="orthographicFront"/>
            <a:lightRig rig="threePt" dir="t"/>
          </a:scene3d>
          <a:sp3d>
            <a:bevelT prst="convex"/>
          </a:sp3d>
        </p:spPr>
      </p:pic>
    </p:spTree>
    <p:extLst>
      <p:ext uri="{BB962C8B-B14F-4D97-AF65-F5344CB8AC3E}">
        <p14:creationId xmlns:p14="http://schemas.microsoft.com/office/powerpoint/2010/main" val="40405834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F9BF29-1E86-614E-B5DF-C232A3D1EC67}"/>
              </a:ext>
            </a:extLst>
          </p:cNvPr>
          <p:cNvSpPr>
            <a:spLocks noGrp="1"/>
          </p:cNvSpPr>
          <p:nvPr>
            <p:ph type="title"/>
          </p:nvPr>
        </p:nvSpPr>
        <p:spPr/>
        <p:txBody>
          <a:bodyPr/>
          <a:lstStyle/>
          <a:p>
            <a:r>
              <a:rPr lang="en-US"/>
              <a:t>break</a:t>
            </a:r>
          </a:p>
        </p:txBody>
      </p:sp>
      <p:sp>
        <p:nvSpPr>
          <p:cNvPr id="3" name="Text Placeholder 2">
            <a:extLst>
              <a:ext uri="{FF2B5EF4-FFF2-40B4-BE49-F238E27FC236}">
                <a16:creationId xmlns="" xmlns:a16="http://schemas.microsoft.com/office/drawing/2014/main" id="{7E3C31F3-EAC0-6C47-AC42-B70EEC9E421F}"/>
              </a:ext>
            </a:extLst>
          </p:cNvPr>
          <p:cNvSpPr>
            <a:spLocks noGrp="1"/>
          </p:cNvSpPr>
          <p:nvPr>
            <p:ph type="body" idx="1"/>
          </p:nvPr>
        </p:nvSpPr>
        <p:spPr/>
        <p:txBody>
          <a:bodyPr/>
          <a:lstStyle/>
          <a:p>
            <a:endParaRPr lang="en-US"/>
          </a:p>
        </p:txBody>
      </p:sp>
      <p:pic>
        <p:nvPicPr>
          <p:cNvPr id="5" name="Picture 4">
            <a:extLst>
              <a:ext uri="{FF2B5EF4-FFF2-40B4-BE49-F238E27FC236}">
                <a16:creationId xmlns="" xmlns:a16="http://schemas.microsoft.com/office/drawing/2014/main" id="{5F1F888E-62FE-854D-840D-3AF78749DE6C}"/>
              </a:ext>
            </a:extLst>
          </p:cNvPr>
          <p:cNvPicPr>
            <a:picLocks noChangeAspect="1"/>
          </p:cNvPicPr>
          <p:nvPr/>
        </p:nvPicPr>
        <p:blipFill>
          <a:blip r:embed="rId2"/>
          <a:stretch>
            <a:fillRect/>
          </a:stretch>
        </p:blipFill>
        <p:spPr>
          <a:xfrm>
            <a:off x="731058" y="1152149"/>
            <a:ext cx="4561439" cy="2760631"/>
          </a:xfrm>
          <a:prstGeom prst="rect">
            <a:avLst/>
          </a:prstGeom>
        </p:spPr>
      </p:pic>
      <p:pic>
        <p:nvPicPr>
          <p:cNvPr id="6" name="Picture 5">
            <a:extLst>
              <a:ext uri="{FF2B5EF4-FFF2-40B4-BE49-F238E27FC236}">
                <a16:creationId xmlns="" xmlns:a16="http://schemas.microsoft.com/office/drawing/2014/main" id="{FE96AA21-7ACA-BE47-BAC7-DDF633AA61B8}"/>
              </a:ext>
            </a:extLst>
          </p:cNvPr>
          <p:cNvPicPr>
            <a:picLocks noChangeAspect="1"/>
          </p:cNvPicPr>
          <p:nvPr/>
        </p:nvPicPr>
        <p:blipFill>
          <a:blip r:embed="rId3"/>
          <a:stretch>
            <a:fillRect/>
          </a:stretch>
        </p:blipFill>
        <p:spPr>
          <a:xfrm>
            <a:off x="5774781" y="783213"/>
            <a:ext cx="3378495" cy="3378495"/>
          </a:xfrm>
          <a:prstGeom prst="rect">
            <a:avLst/>
          </a:prstGeom>
        </p:spPr>
      </p:pic>
    </p:spTree>
    <p:extLst>
      <p:ext uri="{BB962C8B-B14F-4D97-AF65-F5344CB8AC3E}">
        <p14:creationId xmlns:p14="http://schemas.microsoft.com/office/powerpoint/2010/main" val="1889607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9791B0-3F3B-3746-83C7-9B4E022DFA0A}"/>
              </a:ext>
            </a:extLst>
          </p:cNvPr>
          <p:cNvSpPr>
            <a:spLocks noGrp="1"/>
          </p:cNvSpPr>
          <p:nvPr>
            <p:ph type="title"/>
          </p:nvPr>
        </p:nvSpPr>
        <p:spPr/>
        <p:txBody>
          <a:bodyPr/>
          <a:lstStyle/>
          <a:p>
            <a:r>
              <a:rPr lang="en-US"/>
              <a:t>Java Platform</a:t>
            </a:r>
          </a:p>
        </p:txBody>
      </p:sp>
      <p:sp>
        <p:nvSpPr>
          <p:cNvPr id="3" name="Text Placeholder 2">
            <a:extLst>
              <a:ext uri="{FF2B5EF4-FFF2-40B4-BE49-F238E27FC236}">
                <a16:creationId xmlns="" xmlns:a16="http://schemas.microsoft.com/office/drawing/2014/main" id="{B249A227-6BC6-0D4D-8CA3-92B7935E95C1}"/>
              </a:ext>
            </a:extLst>
          </p:cNvPr>
          <p:cNvSpPr txBox="1">
            <a:spLocks/>
          </p:cNvSpPr>
          <p:nvPr/>
        </p:nvSpPr>
        <p:spPr>
          <a:xfrm>
            <a:off x="714650" y="1918177"/>
            <a:ext cx="7705500" cy="277034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t>The Java platform has two components:</a:t>
            </a:r>
          </a:p>
          <a:p>
            <a:r>
              <a:rPr lang="en-CA" dirty="0"/>
              <a:t>    	The </a:t>
            </a:r>
            <a:r>
              <a:rPr lang="en-CA" i="1" dirty="0"/>
              <a:t>Java Virtual Machine</a:t>
            </a:r>
            <a:endParaRPr lang="en-CA" dirty="0"/>
          </a:p>
          <a:p>
            <a:r>
              <a:rPr lang="en-CA" dirty="0"/>
              <a:t>	The </a:t>
            </a:r>
            <a:r>
              <a:rPr lang="en-CA" i="1" dirty="0"/>
              <a:t>Java Application Programming Interface</a:t>
            </a:r>
            <a:r>
              <a:rPr lang="en-CA" dirty="0"/>
              <a:t> (API)</a:t>
            </a:r>
          </a:p>
          <a:p>
            <a:pPr marL="609600" lvl="1"/>
            <a:r>
              <a:rPr lang="en-US" dirty="0"/>
              <a:t> </a:t>
            </a:r>
          </a:p>
          <a:p>
            <a:pPr lvl="1"/>
            <a:endParaRPr lang="en-US" dirty="0"/>
          </a:p>
        </p:txBody>
      </p:sp>
    </p:spTree>
    <p:extLst>
      <p:ext uri="{BB962C8B-B14F-4D97-AF65-F5344CB8AC3E}">
        <p14:creationId xmlns:p14="http://schemas.microsoft.com/office/powerpoint/2010/main" val="595337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F61798-EFC1-2E49-A9F0-7224D167E0E5}"/>
              </a:ext>
            </a:extLst>
          </p:cNvPr>
          <p:cNvSpPr>
            <a:spLocks noGrp="1"/>
          </p:cNvSpPr>
          <p:nvPr>
            <p:ph type="title"/>
          </p:nvPr>
        </p:nvSpPr>
        <p:spPr/>
        <p:txBody>
          <a:bodyPr/>
          <a:lstStyle/>
          <a:p>
            <a:r>
              <a:rPr lang="en-US"/>
              <a:t>Continue</a:t>
            </a:r>
          </a:p>
        </p:txBody>
      </p:sp>
      <p:sp>
        <p:nvSpPr>
          <p:cNvPr id="3" name="Text Placeholder 2">
            <a:extLst>
              <a:ext uri="{FF2B5EF4-FFF2-40B4-BE49-F238E27FC236}">
                <a16:creationId xmlns="" xmlns:a16="http://schemas.microsoft.com/office/drawing/2014/main" id="{C5C9915B-2EDF-5144-A424-A43A75302FA7}"/>
              </a:ext>
            </a:extLst>
          </p:cNvPr>
          <p:cNvSpPr>
            <a:spLocks noGrp="1"/>
          </p:cNvSpPr>
          <p:nvPr>
            <p:ph type="body" idx="1"/>
          </p:nvPr>
        </p:nvSpPr>
        <p:spPr>
          <a:xfrm>
            <a:off x="714650" y="2028180"/>
            <a:ext cx="7705500" cy="2653470"/>
          </a:xfrm>
        </p:spPr>
        <p:txBody>
          <a:bodyPr/>
          <a:lstStyle/>
          <a:p>
            <a:r>
              <a:rPr lang="en-CA" dirty="0"/>
              <a:t>The continue statement skips the current iteration of a loop (for, while, do...while, </a:t>
            </a:r>
            <a:r>
              <a:rPr lang="en-CA" dirty="0" err="1"/>
              <a:t>etc</a:t>
            </a:r>
            <a:r>
              <a:rPr lang="en-CA" dirty="0"/>
              <a:t>).</a:t>
            </a:r>
          </a:p>
          <a:p>
            <a:r>
              <a:rPr lang="en-CA" dirty="0"/>
              <a:t>After the continue statement, the program moves to the end of the loop. And, test expression is evaluated (update statement is evaluated in case of the for loop).</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pPr marL="152400" indent="0">
              <a:buNone/>
            </a:pPr>
            <a:endParaRPr lang="en-US" dirty="0"/>
          </a:p>
        </p:txBody>
      </p:sp>
      <p:pic>
        <p:nvPicPr>
          <p:cNvPr id="4" name="Picture 3">
            <a:extLst>
              <a:ext uri="{FF2B5EF4-FFF2-40B4-BE49-F238E27FC236}">
                <a16:creationId xmlns="" xmlns:a16="http://schemas.microsoft.com/office/drawing/2014/main" id="{AD4C95A7-2A78-C44A-B734-3DC798095370}"/>
              </a:ext>
            </a:extLst>
          </p:cNvPr>
          <p:cNvPicPr>
            <a:picLocks noChangeAspect="1"/>
          </p:cNvPicPr>
          <p:nvPr/>
        </p:nvPicPr>
        <p:blipFill>
          <a:blip r:embed="rId2"/>
          <a:stretch>
            <a:fillRect/>
          </a:stretch>
        </p:blipFill>
        <p:spPr>
          <a:xfrm>
            <a:off x="5513900" y="2335309"/>
            <a:ext cx="3630099" cy="2808190"/>
          </a:xfrm>
          <a:prstGeom prst="rect">
            <a:avLst/>
          </a:prstGeom>
        </p:spPr>
      </p:pic>
    </p:spTree>
    <p:extLst>
      <p:ext uri="{BB962C8B-B14F-4D97-AF65-F5344CB8AC3E}">
        <p14:creationId xmlns:p14="http://schemas.microsoft.com/office/powerpoint/2010/main" val="8185988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D0A7EC-FE1A-A341-99FF-0EA8495B3088}"/>
              </a:ext>
            </a:extLst>
          </p:cNvPr>
          <p:cNvSpPr>
            <a:spLocks noGrp="1"/>
          </p:cNvSpPr>
          <p:nvPr>
            <p:ph type="title"/>
          </p:nvPr>
        </p:nvSpPr>
        <p:spPr/>
        <p:txBody>
          <a:bodyPr/>
          <a:lstStyle/>
          <a:p>
            <a:r>
              <a:rPr lang="en-US"/>
              <a:t>Stack and Heap</a:t>
            </a:r>
          </a:p>
        </p:txBody>
      </p:sp>
      <p:sp>
        <p:nvSpPr>
          <p:cNvPr id="3" name="Text Placeholder 2">
            <a:extLst>
              <a:ext uri="{FF2B5EF4-FFF2-40B4-BE49-F238E27FC236}">
                <a16:creationId xmlns="" xmlns:a16="http://schemas.microsoft.com/office/drawing/2014/main" id="{85AD2027-89A9-F145-A06E-F027895B9A71}"/>
              </a:ext>
            </a:extLst>
          </p:cNvPr>
          <p:cNvSpPr>
            <a:spLocks noGrp="1"/>
          </p:cNvSpPr>
          <p:nvPr>
            <p:ph type="body" idx="1"/>
          </p:nvPr>
        </p:nvSpPr>
        <p:spPr/>
        <p:txBody>
          <a:bodyPr/>
          <a:lstStyle/>
          <a:p>
            <a:pPr marL="152400" indent="0">
              <a:buNone/>
            </a:pPr>
            <a:r>
              <a:rPr lang="en-CA" dirty="0"/>
              <a:t>STACK</a:t>
            </a:r>
          </a:p>
          <a:p>
            <a:r>
              <a:rPr lang="en-CA" dirty="0"/>
              <a:t>The stack section mostly contains methods, local variable, and reference variables.</a:t>
            </a:r>
          </a:p>
          <a:p>
            <a:r>
              <a:rPr lang="en-CA" dirty="0"/>
              <a:t>A stack is a special area of computer's memory which stores temporary variables created by a function.</a:t>
            </a:r>
          </a:p>
          <a:p>
            <a:endParaRPr lang="en-CA" dirty="0"/>
          </a:p>
          <a:p>
            <a:endParaRPr lang="en-CA" dirty="0"/>
          </a:p>
          <a:p>
            <a:pPr marL="152400" indent="0">
              <a:buNone/>
            </a:pPr>
            <a:r>
              <a:rPr lang="en-CA" dirty="0"/>
              <a:t>HEAP</a:t>
            </a:r>
          </a:p>
          <a:p>
            <a:pPr marL="152400" indent="0">
              <a:buNone/>
            </a:pPr>
            <a:r>
              <a:rPr lang="en-CA" dirty="0"/>
              <a:t>1. It stores </a:t>
            </a:r>
            <a:r>
              <a:rPr lang="en-CA" b="1" dirty="0"/>
              <a:t>objects</a:t>
            </a:r>
            <a:r>
              <a:rPr lang="en-CA" dirty="0"/>
              <a:t> and Java Runtime Environment (</a:t>
            </a:r>
            <a:r>
              <a:rPr lang="en-CA" b="1" dirty="0"/>
              <a:t>JRE</a:t>
            </a:r>
            <a:r>
              <a:rPr lang="en-CA" dirty="0"/>
              <a:t>) classes.</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r>
              <a:rPr lang="en-CA" dirty="0"/>
              <a:t> 	</a:t>
            </a:r>
            <a:endParaRPr lang="en-US" dirty="0"/>
          </a:p>
        </p:txBody>
      </p:sp>
      <p:pic>
        <p:nvPicPr>
          <p:cNvPr id="4" name="Picture 3">
            <a:extLst>
              <a:ext uri="{FF2B5EF4-FFF2-40B4-BE49-F238E27FC236}">
                <a16:creationId xmlns="" xmlns:a16="http://schemas.microsoft.com/office/drawing/2014/main" id="{DF921863-6FCD-0846-B43B-0420922D687F}"/>
              </a:ext>
            </a:extLst>
          </p:cNvPr>
          <p:cNvPicPr>
            <a:picLocks noChangeAspect="1"/>
          </p:cNvPicPr>
          <p:nvPr/>
        </p:nvPicPr>
        <p:blipFill>
          <a:blip r:embed="rId2"/>
          <a:stretch>
            <a:fillRect/>
          </a:stretch>
        </p:blipFill>
        <p:spPr>
          <a:xfrm>
            <a:off x="3115023" y="2855844"/>
            <a:ext cx="5105991" cy="2287656"/>
          </a:xfrm>
          <a:prstGeom prst="rect">
            <a:avLst/>
          </a:prstGeom>
        </p:spPr>
      </p:pic>
    </p:spTree>
    <p:extLst>
      <p:ext uri="{BB962C8B-B14F-4D97-AF65-F5344CB8AC3E}">
        <p14:creationId xmlns:p14="http://schemas.microsoft.com/office/powerpoint/2010/main" val="10038487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D0A7EC-FE1A-A341-99FF-0EA8495B3088}"/>
              </a:ext>
            </a:extLst>
          </p:cNvPr>
          <p:cNvSpPr>
            <a:spLocks noGrp="1"/>
          </p:cNvSpPr>
          <p:nvPr>
            <p:ph type="title"/>
          </p:nvPr>
        </p:nvSpPr>
        <p:spPr/>
        <p:txBody>
          <a:bodyPr/>
          <a:lstStyle/>
          <a:p>
            <a:r>
              <a:rPr lang="en-US"/>
              <a:t>Stack and Heap</a:t>
            </a:r>
          </a:p>
        </p:txBody>
      </p:sp>
      <p:pic>
        <p:nvPicPr>
          <p:cNvPr id="5" name="Picture 4">
            <a:extLst>
              <a:ext uri="{FF2B5EF4-FFF2-40B4-BE49-F238E27FC236}">
                <a16:creationId xmlns="" xmlns:a16="http://schemas.microsoft.com/office/drawing/2014/main" id="{F60C32DD-8292-8341-850B-8CAF5A758D80}"/>
              </a:ext>
            </a:extLst>
          </p:cNvPr>
          <p:cNvPicPr>
            <a:picLocks noChangeAspect="1"/>
          </p:cNvPicPr>
          <p:nvPr/>
        </p:nvPicPr>
        <p:blipFill>
          <a:blip r:embed="rId2"/>
          <a:stretch>
            <a:fillRect/>
          </a:stretch>
        </p:blipFill>
        <p:spPr>
          <a:xfrm>
            <a:off x="2200940" y="914328"/>
            <a:ext cx="5057439" cy="4059807"/>
          </a:xfrm>
          <a:prstGeom prst="rect">
            <a:avLst/>
          </a:prstGeom>
        </p:spPr>
      </p:pic>
    </p:spTree>
    <p:extLst>
      <p:ext uri="{BB962C8B-B14F-4D97-AF65-F5344CB8AC3E}">
        <p14:creationId xmlns:p14="http://schemas.microsoft.com/office/powerpoint/2010/main" val="37285493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212"/>
        <p:cNvGrpSpPr/>
        <p:nvPr/>
      </p:nvGrpSpPr>
      <p:grpSpPr>
        <a:xfrm>
          <a:off x="0" y="0"/>
          <a:ext cx="0" cy="0"/>
          <a:chOff x="0" y="0"/>
          <a:chExt cx="0" cy="0"/>
        </a:xfrm>
      </p:grpSpPr>
      <p:sp>
        <p:nvSpPr>
          <p:cNvPr id="3213" name="Google Shape;3213;p5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Git</a:t>
            </a:r>
          </a:p>
        </p:txBody>
      </p:sp>
      <p:sp>
        <p:nvSpPr>
          <p:cNvPr id="2" name="Google Shape;2330;p44">
            <a:extLst>
              <a:ext uri="{FF2B5EF4-FFF2-40B4-BE49-F238E27FC236}">
                <a16:creationId xmlns="" xmlns:a16="http://schemas.microsoft.com/office/drawing/2014/main" id="{531176EF-CF22-4397-8324-38C8E750BD64}"/>
              </a:ext>
            </a:extLst>
          </p:cNvPr>
          <p:cNvSpPr txBox="1">
            <a:spLocks noGrp="1"/>
          </p:cNvSpPr>
          <p:nvPr>
            <p:ph type="subTitle" idx="1"/>
          </p:nvPr>
        </p:nvSpPr>
        <p:spPr>
          <a:xfrm>
            <a:off x="4419410" y="1984248"/>
            <a:ext cx="3291900" cy="1371600"/>
          </a:xfrm>
          <a:prstGeom prst="rect">
            <a:avLst/>
          </a:prstGeom>
        </p:spPr>
        <p:txBody>
          <a:bodyPr spcFirstLastPara="1" wrap="square" lIns="91425" tIns="91425" rIns="91425" bIns="91425" anchor="t" anchorCtr="0">
            <a:noAutofit/>
          </a:bodyPr>
          <a:lstStyle/>
          <a:p>
            <a:r>
              <a:rPr lang="en" dirty="0"/>
              <a:t>Git </a:t>
            </a:r>
            <a:r>
              <a:rPr lang="en" dirty="0">
                <a:latin typeface="Barlow Semi Condensed"/>
                <a:ea typeface="Barlow Semi Condensed"/>
                <a:cs typeface="Barlow Semi Condensed"/>
                <a:sym typeface="Barlow Semi Condensed"/>
              </a:rPr>
              <a:t>is </a:t>
            </a:r>
            <a:r>
              <a:rPr lang="en" dirty="0"/>
              <a:t>an </a:t>
            </a:r>
            <a:r>
              <a:rPr lang="en" b="1" dirty="0"/>
              <a:t>Open Source Distributed Version Control System</a:t>
            </a:r>
            <a:r>
              <a:rPr lang="en" dirty="0"/>
              <a:t>. Now that’s </a:t>
            </a:r>
            <a:r>
              <a:rPr lang="en" dirty="0">
                <a:latin typeface="Barlow Semi Condensed"/>
                <a:ea typeface="Barlow Semi Condensed"/>
                <a:cs typeface="Barlow Semi Condensed"/>
                <a:sym typeface="Barlow Semi Condensed"/>
              </a:rPr>
              <a:t>a </a:t>
            </a:r>
            <a:r>
              <a:rPr lang="en" dirty="0"/>
              <a:t>lot of w</a:t>
            </a:r>
            <a:r>
              <a:rPr lang="en" dirty="0">
                <a:latin typeface="Barlow Semi Condensed"/>
                <a:ea typeface="Barlow Semi Condensed"/>
                <a:cs typeface="Barlow Semi Condensed"/>
                <a:sym typeface="Barlow Semi Condensed"/>
              </a:rPr>
              <a:t>ords </a:t>
            </a:r>
            <a:r>
              <a:rPr lang="en" dirty="0"/>
              <a:t>to define Git.</a:t>
            </a:r>
            <a:endParaRPr lang="en-US" dirty="0"/>
          </a:p>
        </p:txBody>
      </p:sp>
      <p:grpSp>
        <p:nvGrpSpPr>
          <p:cNvPr id="3215" name="Google Shape;3215;p57"/>
          <p:cNvGrpSpPr/>
          <p:nvPr/>
        </p:nvGrpSpPr>
        <p:grpSpPr>
          <a:xfrm>
            <a:off x="606838" y="2012465"/>
            <a:ext cx="3584753" cy="2934361"/>
            <a:chOff x="845850" y="467825"/>
            <a:chExt cx="5996575" cy="4908600"/>
          </a:xfrm>
        </p:grpSpPr>
        <p:sp>
          <p:nvSpPr>
            <p:cNvPr id="3216" name="Google Shape;3216;p57"/>
            <p:cNvSpPr/>
            <p:nvPr/>
          </p:nvSpPr>
          <p:spPr>
            <a:xfrm>
              <a:off x="845850" y="467825"/>
              <a:ext cx="5996575" cy="4814800"/>
            </a:xfrm>
            <a:custGeom>
              <a:avLst/>
              <a:gdLst/>
              <a:ahLst/>
              <a:cxnLst/>
              <a:rect l="l" t="t" r="r" b="b"/>
              <a:pathLst>
                <a:path w="239863" h="192592" extrusionOk="0">
                  <a:moveTo>
                    <a:pt x="147813" y="1"/>
                  </a:moveTo>
                  <a:cubicBezTo>
                    <a:pt x="142156" y="1"/>
                    <a:pt x="136078" y="789"/>
                    <a:pt x="129736" y="2770"/>
                  </a:cubicBezTo>
                  <a:cubicBezTo>
                    <a:pt x="98620" y="12477"/>
                    <a:pt x="86341" y="39929"/>
                    <a:pt x="68918" y="59055"/>
                  </a:cubicBezTo>
                  <a:cubicBezTo>
                    <a:pt x="59821" y="69084"/>
                    <a:pt x="45999" y="73102"/>
                    <a:pt x="35038" y="80945"/>
                  </a:cubicBezTo>
                  <a:cubicBezTo>
                    <a:pt x="1" y="106018"/>
                    <a:pt x="6976" y="159667"/>
                    <a:pt x="35231" y="179114"/>
                  </a:cubicBezTo>
                  <a:cubicBezTo>
                    <a:pt x="48326" y="188144"/>
                    <a:pt x="62992" y="192591"/>
                    <a:pt x="79703" y="192591"/>
                  </a:cubicBezTo>
                  <a:cubicBezTo>
                    <a:pt x="94167" y="192591"/>
                    <a:pt x="110163" y="189259"/>
                    <a:pt x="128000" y="182683"/>
                  </a:cubicBezTo>
                  <a:cubicBezTo>
                    <a:pt x="166445" y="168507"/>
                    <a:pt x="194025" y="159828"/>
                    <a:pt x="216944" y="121962"/>
                  </a:cubicBezTo>
                  <a:cubicBezTo>
                    <a:pt x="239863" y="84063"/>
                    <a:pt x="216108" y="37807"/>
                    <a:pt x="185539" y="11995"/>
                  </a:cubicBezTo>
                  <a:cubicBezTo>
                    <a:pt x="185539" y="11995"/>
                    <a:pt x="169878" y="1"/>
                    <a:pt x="147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7"/>
            <p:cNvSpPr/>
            <p:nvPr/>
          </p:nvSpPr>
          <p:spPr>
            <a:xfrm>
              <a:off x="1128725" y="467950"/>
              <a:ext cx="5369750" cy="4814475"/>
            </a:xfrm>
            <a:custGeom>
              <a:avLst/>
              <a:gdLst/>
              <a:ahLst/>
              <a:cxnLst/>
              <a:rect l="l" t="t" r="r" b="b"/>
              <a:pathLst>
                <a:path w="214790" h="192579" extrusionOk="0">
                  <a:moveTo>
                    <a:pt x="136486" y="0"/>
                  </a:moveTo>
                  <a:cubicBezTo>
                    <a:pt x="130828" y="0"/>
                    <a:pt x="124753" y="772"/>
                    <a:pt x="118421" y="2765"/>
                  </a:cubicBezTo>
                  <a:cubicBezTo>
                    <a:pt x="98363" y="9033"/>
                    <a:pt x="86148" y="22630"/>
                    <a:pt x="75347" y="36645"/>
                  </a:cubicBezTo>
                  <a:lnTo>
                    <a:pt x="188978" y="36645"/>
                  </a:lnTo>
                  <a:lnTo>
                    <a:pt x="188978" y="143911"/>
                  </a:lnTo>
                  <a:cubicBezTo>
                    <a:pt x="194828" y="137836"/>
                    <a:pt x="200357" y="130668"/>
                    <a:pt x="205629" y="121957"/>
                  </a:cubicBezTo>
                  <a:cubicBezTo>
                    <a:pt x="212025" y="111381"/>
                    <a:pt x="214790" y="100195"/>
                    <a:pt x="214790" y="88944"/>
                  </a:cubicBezTo>
                  <a:cubicBezTo>
                    <a:pt x="214790" y="59886"/>
                    <a:pt x="196275" y="30602"/>
                    <a:pt x="174224" y="11990"/>
                  </a:cubicBezTo>
                  <a:cubicBezTo>
                    <a:pt x="174224" y="11990"/>
                    <a:pt x="158569" y="0"/>
                    <a:pt x="136486" y="0"/>
                  </a:cubicBezTo>
                  <a:close/>
                  <a:moveTo>
                    <a:pt x="26745" y="78915"/>
                  </a:moveTo>
                  <a:cubicBezTo>
                    <a:pt x="25716" y="79558"/>
                    <a:pt x="24720" y="80233"/>
                    <a:pt x="23723" y="80940"/>
                  </a:cubicBezTo>
                  <a:cubicBezTo>
                    <a:pt x="7201" y="92769"/>
                    <a:pt x="33" y="110963"/>
                    <a:pt x="33" y="128932"/>
                  </a:cubicBezTo>
                  <a:cubicBezTo>
                    <a:pt x="0" y="149022"/>
                    <a:pt x="9001" y="168855"/>
                    <a:pt x="23916" y="179109"/>
                  </a:cubicBezTo>
                  <a:cubicBezTo>
                    <a:pt x="36999" y="188142"/>
                    <a:pt x="51689" y="192578"/>
                    <a:pt x="68404" y="192578"/>
                  </a:cubicBezTo>
                  <a:cubicBezTo>
                    <a:pt x="82869" y="192578"/>
                    <a:pt x="98877" y="189267"/>
                    <a:pt x="116685" y="182678"/>
                  </a:cubicBezTo>
                  <a:cubicBezTo>
                    <a:pt x="127678" y="178627"/>
                    <a:pt x="137804" y="175027"/>
                    <a:pt x="147158" y="171041"/>
                  </a:cubicBezTo>
                  <a:lnTo>
                    <a:pt x="26745" y="171041"/>
                  </a:lnTo>
                  <a:lnTo>
                    <a:pt x="26745" y="7891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7"/>
            <p:cNvSpPr/>
            <p:nvPr/>
          </p:nvSpPr>
          <p:spPr>
            <a:xfrm>
              <a:off x="1797325" y="1384075"/>
              <a:ext cx="4055850" cy="3359925"/>
            </a:xfrm>
            <a:custGeom>
              <a:avLst/>
              <a:gdLst/>
              <a:ahLst/>
              <a:cxnLst/>
              <a:rect l="l" t="t" r="r" b="b"/>
              <a:pathLst>
                <a:path w="162234" h="134397" extrusionOk="0">
                  <a:moveTo>
                    <a:pt x="1" y="0"/>
                  </a:moveTo>
                  <a:lnTo>
                    <a:pt x="1" y="134396"/>
                  </a:lnTo>
                  <a:lnTo>
                    <a:pt x="162234" y="134396"/>
                  </a:lnTo>
                  <a:lnTo>
                    <a:pt x="1622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7"/>
            <p:cNvSpPr/>
            <p:nvPr/>
          </p:nvSpPr>
          <p:spPr>
            <a:xfrm>
              <a:off x="1797325" y="1384075"/>
              <a:ext cx="4055850" cy="3359925"/>
            </a:xfrm>
            <a:custGeom>
              <a:avLst/>
              <a:gdLst/>
              <a:ahLst/>
              <a:cxnLst/>
              <a:rect l="l" t="t" r="r" b="b"/>
              <a:pathLst>
                <a:path w="162234" h="134397" extrusionOk="0">
                  <a:moveTo>
                    <a:pt x="1" y="0"/>
                  </a:moveTo>
                  <a:lnTo>
                    <a:pt x="1" y="134396"/>
                  </a:lnTo>
                  <a:lnTo>
                    <a:pt x="162234" y="134396"/>
                  </a:lnTo>
                  <a:lnTo>
                    <a:pt x="1622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7"/>
            <p:cNvSpPr/>
            <p:nvPr/>
          </p:nvSpPr>
          <p:spPr>
            <a:xfrm>
              <a:off x="1895375" y="1994800"/>
              <a:ext cx="3780200" cy="1720575"/>
            </a:xfrm>
            <a:custGeom>
              <a:avLst/>
              <a:gdLst/>
              <a:ahLst/>
              <a:cxnLst/>
              <a:rect l="l" t="t" r="r" b="b"/>
              <a:pathLst>
                <a:path w="151208" h="68823" extrusionOk="0">
                  <a:moveTo>
                    <a:pt x="0" y="1"/>
                  </a:moveTo>
                  <a:lnTo>
                    <a:pt x="0" y="68822"/>
                  </a:lnTo>
                  <a:lnTo>
                    <a:pt x="151208" y="68822"/>
                  </a:lnTo>
                  <a:lnTo>
                    <a:pt x="1512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7"/>
            <p:cNvSpPr/>
            <p:nvPr/>
          </p:nvSpPr>
          <p:spPr>
            <a:xfrm>
              <a:off x="2015100" y="3464625"/>
              <a:ext cx="3521450" cy="6450"/>
            </a:xfrm>
            <a:custGeom>
              <a:avLst/>
              <a:gdLst/>
              <a:ahLst/>
              <a:cxnLst/>
              <a:rect l="l" t="t" r="r" b="b"/>
              <a:pathLst>
                <a:path w="140858" h="258" extrusionOk="0">
                  <a:moveTo>
                    <a:pt x="1" y="0"/>
                  </a:moveTo>
                  <a:lnTo>
                    <a:pt x="1" y="257"/>
                  </a:lnTo>
                  <a:lnTo>
                    <a:pt x="140858" y="257"/>
                  </a:lnTo>
                  <a:lnTo>
                    <a:pt x="140858"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7"/>
            <p:cNvSpPr/>
            <p:nvPr/>
          </p:nvSpPr>
          <p:spPr>
            <a:xfrm>
              <a:off x="20119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7"/>
            <p:cNvSpPr/>
            <p:nvPr/>
          </p:nvSpPr>
          <p:spPr>
            <a:xfrm>
              <a:off x="2196725" y="3433275"/>
              <a:ext cx="7250" cy="34575"/>
            </a:xfrm>
            <a:custGeom>
              <a:avLst/>
              <a:gdLst/>
              <a:ahLst/>
              <a:cxnLst/>
              <a:rect l="l" t="t" r="r" b="b"/>
              <a:pathLst>
                <a:path w="290" h="1383" extrusionOk="0">
                  <a:moveTo>
                    <a:pt x="0" y="1"/>
                  </a:moveTo>
                  <a:lnTo>
                    <a:pt x="0"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7"/>
            <p:cNvSpPr/>
            <p:nvPr/>
          </p:nvSpPr>
          <p:spPr>
            <a:xfrm>
              <a:off x="2382350"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7"/>
            <p:cNvSpPr/>
            <p:nvPr/>
          </p:nvSpPr>
          <p:spPr>
            <a:xfrm>
              <a:off x="25680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7"/>
            <p:cNvSpPr/>
            <p:nvPr/>
          </p:nvSpPr>
          <p:spPr>
            <a:xfrm>
              <a:off x="27528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7"/>
            <p:cNvSpPr/>
            <p:nvPr/>
          </p:nvSpPr>
          <p:spPr>
            <a:xfrm>
              <a:off x="29384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7"/>
            <p:cNvSpPr/>
            <p:nvPr/>
          </p:nvSpPr>
          <p:spPr>
            <a:xfrm>
              <a:off x="31233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7"/>
            <p:cNvSpPr/>
            <p:nvPr/>
          </p:nvSpPr>
          <p:spPr>
            <a:xfrm>
              <a:off x="33089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7"/>
            <p:cNvSpPr/>
            <p:nvPr/>
          </p:nvSpPr>
          <p:spPr>
            <a:xfrm>
              <a:off x="34945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7"/>
            <p:cNvSpPr/>
            <p:nvPr/>
          </p:nvSpPr>
          <p:spPr>
            <a:xfrm>
              <a:off x="36794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7"/>
            <p:cNvSpPr/>
            <p:nvPr/>
          </p:nvSpPr>
          <p:spPr>
            <a:xfrm>
              <a:off x="38650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7"/>
            <p:cNvSpPr/>
            <p:nvPr/>
          </p:nvSpPr>
          <p:spPr>
            <a:xfrm>
              <a:off x="40498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7"/>
            <p:cNvSpPr/>
            <p:nvPr/>
          </p:nvSpPr>
          <p:spPr>
            <a:xfrm>
              <a:off x="42355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7"/>
            <p:cNvSpPr/>
            <p:nvPr/>
          </p:nvSpPr>
          <p:spPr>
            <a:xfrm>
              <a:off x="44211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7"/>
            <p:cNvSpPr/>
            <p:nvPr/>
          </p:nvSpPr>
          <p:spPr>
            <a:xfrm>
              <a:off x="46059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7"/>
            <p:cNvSpPr/>
            <p:nvPr/>
          </p:nvSpPr>
          <p:spPr>
            <a:xfrm>
              <a:off x="47915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7"/>
            <p:cNvSpPr/>
            <p:nvPr/>
          </p:nvSpPr>
          <p:spPr>
            <a:xfrm>
              <a:off x="49772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7"/>
            <p:cNvSpPr/>
            <p:nvPr/>
          </p:nvSpPr>
          <p:spPr>
            <a:xfrm>
              <a:off x="51620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7"/>
            <p:cNvSpPr/>
            <p:nvPr/>
          </p:nvSpPr>
          <p:spPr>
            <a:xfrm>
              <a:off x="53476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7"/>
            <p:cNvSpPr/>
            <p:nvPr/>
          </p:nvSpPr>
          <p:spPr>
            <a:xfrm>
              <a:off x="5532525"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7"/>
            <p:cNvSpPr/>
            <p:nvPr/>
          </p:nvSpPr>
          <p:spPr>
            <a:xfrm>
              <a:off x="2011900" y="2086425"/>
              <a:ext cx="6450" cy="1381425"/>
            </a:xfrm>
            <a:custGeom>
              <a:avLst/>
              <a:gdLst/>
              <a:ahLst/>
              <a:cxnLst/>
              <a:rect l="l" t="t" r="r" b="b"/>
              <a:pathLst>
                <a:path w="258" h="55257" extrusionOk="0">
                  <a:moveTo>
                    <a:pt x="0" y="0"/>
                  </a:moveTo>
                  <a:lnTo>
                    <a:pt x="0" y="55257"/>
                  </a:lnTo>
                  <a:lnTo>
                    <a:pt x="257" y="55257"/>
                  </a:lnTo>
                  <a:lnTo>
                    <a:pt x="257"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7"/>
            <p:cNvSpPr/>
            <p:nvPr/>
          </p:nvSpPr>
          <p:spPr>
            <a:xfrm>
              <a:off x="2015100" y="3464625"/>
              <a:ext cx="87625" cy="6450"/>
            </a:xfrm>
            <a:custGeom>
              <a:avLst/>
              <a:gdLst/>
              <a:ahLst/>
              <a:cxnLst/>
              <a:rect l="l" t="t" r="r" b="b"/>
              <a:pathLst>
                <a:path w="3505" h="258" extrusionOk="0">
                  <a:moveTo>
                    <a:pt x="1" y="0"/>
                  </a:moveTo>
                  <a:lnTo>
                    <a:pt x="1" y="257"/>
                  </a:lnTo>
                  <a:lnTo>
                    <a:pt x="3505" y="257"/>
                  </a:lnTo>
                  <a:lnTo>
                    <a:pt x="3505"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7"/>
            <p:cNvSpPr/>
            <p:nvPr/>
          </p:nvSpPr>
          <p:spPr>
            <a:xfrm>
              <a:off x="1917875" y="3188175"/>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7"/>
            <p:cNvSpPr/>
            <p:nvPr/>
          </p:nvSpPr>
          <p:spPr>
            <a:xfrm>
              <a:off x="1917875" y="2911725"/>
              <a:ext cx="97250" cy="7275"/>
            </a:xfrm>
            <a:custGeom>
              <a:avLst/>
              <a:gdLst/>
              <a:ahLst/>
              <a:cxnLst/>
              <a:rect l="l" t="t" r="r" b="b"/>
              <a:pathLst>
                <a:path w="3890" h="291" extrusionOk="0">
                  <a:moveTo>
                    <a:pt x="0" y="1"/>
                  </a:moveTo>
                  <a:lnTo>
                    <a:pt x="0" y="290"/>
                  </a:lnTo>
                  <a:lnTo>
                    <a:pt x="3890" y="290"/>
                  </a:lnTo>
                  <a:lnTo>
                    <a:pt x="38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7"/>
            <p:cNvSpPr/>
            <p:nvPr/>
          </p:nvSpPr>
          <p:spPr>
            <a:xfrm>
              <a:off x="1917875" y="2636100"/>
              <a:ext cx="97250" cy="6450"/>
            </a:xfrm>
            <a:custGeom>
              <a:avLst/>
              <a:gdLst/>
              <a:ahLst/>
              <a:cxnLst/>
              <a:rect l="l" t="t" r="r" b="b"/>
              <a:pathLst>
                <a:path w="3890" h="258" extrusionOk="0">
                  <a:moveTo>
                    <a:pt x="0" y="0"/>
                  </a:moveTo>
                  <a:lnTo>
                    <a:pt x="0" y="257"/>
                  </a:lnTo>
                  <a:lnTo>
                    <a:pt x="3890" y="257"/>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7"/>
            <p:cNvSpPr/>
            <p:nvPr/>
          </p:nvSpPr>
          <p:spPr>
            <a:xfrm>
              <a:off x="1917875" y="2359650"/>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7"/>
            <p:cNvSpPr/>
            <p:nvPr/>
          </p:nvSpPr>
          <p:spPr>
            <a:xfrm>
              <a:off x="1917875" y="2083200"/>
              <a:ext cx="97250" cy="6450"/>
            </a:xfrm>
            <a:custGeom>
              <a:avLst/>
              <a:gdLst/>
              <a:ahLst/>
              <a:cxnLst/>
              <a:rect l="l" t="t" r="r" b="b"/>
              <a:pathLst>
                <a:path w="3890" h="258" extrusionOk="0">
                  <a:moveTo>
                    <a:pt x="0" y="1"/>
                  </a:moveTo>
                  <a:lnTo>
                    <a:pt x="0" y="258"/>
                  </a:lnTo>
                  <a:lnTo>
                    <a:pt x="3890" y="258"/>
                  </a:lnTo>
                  <a:lnTo>
                    <a:pt x="38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7"/>
            <p:cNvSpPr/>
            <p:nvPr/>
          </p:nvSpPr>
          <p:spPr>
            <a:xfrm>
              <a:off x="2093050" y="2349650"/>
              <a:ext cx="214600" cy="855725"/>
            </a:xfrm>
            <a:custGeom>
              <a:avLst/>
              <a:gdLst/>
              <a:ahLst/>
              <a:cxnLst/>
              <a:rect l="l" t="t" r="r" b="b"/>
              <a:pathLst>
                <a:path w="8584" h="34229" extrusionOk="0">
                  <a:moveTo>
                    <a:pt x="7976" y="1"/>
                  </a:moveTo>
                  <a:cubicBezTo>
                    <a:pt x="7740" y="1"/>
                    <a:pt x="7541" y="154"/>
                    <a:pt x="7458" y="400"/>
                  </a:cubicBezTo>
                  <a:lnTo>
                    <a:pt x="65" y="33574"/>
                  </a:lnTo>
                  <a:cubicBezTo>
                    <a:pt x="1" y="33863"/>
                    <a:pt x="194" y="34152"/>
                    <a:pt x="483" y="34217"/>
                  </a:cubicBezTo>
                  <a:cubicBezTo>
                    <a:pt x="517" y="34225"/>
                    <a:pt x="551" y="34229"/>
                    <a:pt x="585" y="34229"/>
                  </a:cubicBezTo>
                  <a:cubicBezTo>
                    <a:pt x="812" y="34229"/>
                    <a:pt x="1038" y="34050"/>
                    <a:pt x="1094" y="33799"/>
                  </a:cubicBezTo>
                  <a:lnTo>
                    <a:pt x="8519" y="658"/>
                  </a:lnTo>
                  <a:cubicBezTo>
                    <a:pt x="8583" y="368"/>
                    <a:pt x="8391" y="79"/>
                    <a:pt x="8101" y="15"/>
                  </a:cubicBezTo>
                  <a:cubicBezTo>
                    <a:pt x="8059" y="5"/>
                    <a:pt x="8017" y="1"/>
                    <a:pt x="7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7"/>
            <p:cNvSpPr/>
            <p:nvPr/>
          </p:nvSpPr>
          <p:spPr>
            <a:xfrm>
              <a:off x="2277900" y="2349575"/>
              <a:ext cx="215375" cy="496275"/>
            </a:xfrm>
            <a:custGeom>
              <a:avLst/>
              <a:gdLst/>
              <a:ahLst/>
              <a:cxnLst/>
              <a:rect l="l" t="t" r="r" b="b"/>
              <a:pathLst>
                <a:path w="8615" h="19851" extrusionOk="0">
                  <a:moveTo>
                    <a:pt x="629" y="0"/>
                  </a:moveTo>
                  <a:cubicBezTo>
                    <a:pt x="558" y="0"/>
                    <a:pt x="486" y="16"/>
                    <a:pt x="418" y="50"/>
                  </a:cubicBezTo>
                  <a:cubicBezTo>
                    <a:pt x="129" y="146"/>
                    <a:pt x="0" y="468"/>
                    <a:pt x="97" y="725"/>
                  </a:cubicBezTo>
                  <a:lnTo>
                    <a:pt x="7522" y="19529"/>
                  </a:lnTo>
                  <a:cubicBezTo>
                    <a:pt x="7597" y="19729"/>
                    <a:pt x="7806" y="19851"/>
                    <a:pt x="8017" y="19851"/>
                  </a:cubicBezTo>
                  <a:cubicBezTo>
                    <a:pt x="8078" y="19851"/>
                    <a:pt x="8139" y="19840"/>
                    <a:pt x="8197" y="19819"/>
                  </a:cubicBezTo>
                  <a:cubicBezTo>
                    <a:pt x="8486" y="19722"/>
                    <a:pt x="8615" y="19401"/>
                    <a:pt x="8518" y="19112"/>
                  </a:cubicBezTo>
                  <a:lnTo>
                    <a:pt x="1093" y="339"/>
                  </a:lnTo>
                  <a:cubicBezTo>
                    <a:pt x="1022" y="126"/>
                    <a:pt x="829" y="0"/>
                    <a:pt x="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7"/>
            <p:cNvSpPr/>
            <p:nvPr/>
          </p:nvSpPr>
          <p:spPr>
            <a:xfrm>
              <a:off x="2463525" y="2625750"/>
              <a:ext cx="214600" cy="220300"/>
            </a:xfrm>
            <a:custGeom>
              <a:avLst/>
              <a:gdLst/>
              <a:ahLst/>
              <a:cxnLst/>
              <a:rect l="l" t="t" r="r" b="b"/>
              <a:pathLst>
                <a:path w="8584" h="8812" extrusionOk="0">
                  <a:moveTo>
                    <a:pt x="8009" y="0"/>
                  </a:moveTo>
                  <a:cubicBezTo>
                    <a:pt x="7862" y="0"/>
                    <a:pt x="7719" y="57"/>
                    <a:pt x="7619" y="157"/>
                  </a:cubicBezTo>
                  <a:lnTo>
                    <a:pt x="193" y="7904"/>
                  </a:lnTo>
                  <a:cubicBezTo>
                    <a:pt x="0" y="8129"/>
                    <a:pt x="0" y="8450"/>
                    <a:pt x="225" y="8643"/>
                  </a:cubicBezTo>
                  <a:cubicBezTo>
                    <a:pt x="322" y="8756"/>
                    <a:pt x="459" y="8812"/>
                    <a:pt x="595" y="8812"/>
                  </a:cubicBezTo>
                  <a:cubicBezTo>
                    <a:pt x="732" y="8812"/>
                    <a:pt x="868" y="8756"/>
                    <a:pt x="965" y="8643"/>
                  </a:cubicBezTo>
                  <a:lnTo>
                    <a:pt x="8390" y="896"/>
                  </a:lnTo>
                  <a:cubicBezTo>
                    <a:pt x="8583" y="703"/>
                    <a:pt x="8583" y="350"/>
                    <a:pt x="8390" y="157"/>
                  </a:cubicBezTo>
                  <a:cubicBezTo>
                    <a:pt x="8282" y="49"/>
                    <a:pt x="8144" y="0"/>
                    <a:pt x="8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7"/>
            <p:cNvSpPr/>
            <p:nvPr/>
          </p:nvSpPr>
          <p:spPr>
            <a:xfrm>
              <a:off x="2648350" y="2625650"/>
              <a:ext cx="215400" cy="523975"/>
            </a:xfrm>
            <a:custGeom>
              <a:avLst/>
              <a:gdLst/>
              <a:ahLst/>
              <a:cxnLst/>
              <a:rect l="l" t="t" r="r" b="b"/>
              <a:pathLst>
                <a:path w="8616" h="20959" extrusionOk="0">
                  <a:moveTo>
                    <a:pt x="609" y="1"/>
                  </a:moveTo>
                  <a:cubicBezTo>
                    <a:pt x="547" y="1"/>
                    <a:pt x="483" y="11"/>
                    <a:pt x="419" y="32"/>
                  </a:cubicBezTo>
                  <a:cubicBezTo>
                    <a:pt x="161" y="129"/>
                    <a:pt x="1" y="450"/>
                    <a:pt x="97" y="740"/>
                  </a:cubicBezTo>
                  <a:lnTo>
                    <a:pt x="7522" y="20605"/>
                  </a:lnTo>
                  <a:cubicBezTo>
                    <a:pt x="7598" y="20830"/>
                    <a:pt x="7809" y="20958"/>
                    <a:pt x="8020" y="20958"/>
                  </a:cubicBezTo>
                  <a:cubicBezTo>
                    <a:pt x="8081" y="20958"/>
                    <a:pt x="8141" y="20948"/>
                    <a:pt x="8198" y="20926"/>
                  </a:cubicBezTo>
                  <a:cubicBezTo>
                    <a:pt x="8487" y="20830"/>
                    <a:pt x="8615" y="20509"/>
                    <a:pt x="8519" y="20251"/>
                  </a:cubicBezTo>
                  <a:lnTo>
                    <a:pt x="1126" y="354"/>
                  </a:lnTo>
                  <a:cubicBezTo>
                    <a:pt x="1026" y="129"/>
                    <a:pt x="828" y="1"/>
                    <a:pt x="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7"/>
            <p:cNvSpPr/>
            <p:nvPr/>
          </p:nvSpPr>
          <p:spPr>
            <a:xfrm>
              <a:off x="2834000" y="2349650"/>
              <a:ext cx="215375" cy="800275"/>
            </a:xfrm>
            <a:custGeom>
              <a:avLst/>
              <a:gdLst/>
              <a:ahLst/>
              <a:cxnLst/>
              <a:rect l="l" t="t" r="r" b="b"/>
              <a:pathLst>
                <a:path w="8615" h="32011" extrusionOk="0">
                  <a:moveTo>
                    <a:pt x="8005" y="1"/>
                  </a:moveTo>
                  <a:cubicBezTo>
                    <a:pt x="7763" y="1"/>
                    <a:pt x="7545" y="154"/>
                    <a:pt x="7490" y="400"/>
                  </a:cubicBezTo>
                  <a:lnTo>
                    <a:pt x="64" y="31356"/>
                  </a:lnTo>
                  <a:cubicBezTo>
                    <a:pt x="0" y="31645"/>
                    <a:pt x="193" y="31934"/>
                    <a:pt x="482" y="31999"/>
                  </a:cubicBezTo>
                  <a:cubicBezTo>
                    <a:pt x="520" y="32007"/>
                    <a:pt x="558" y="32011"/>
                    <a:pt x="595" y="32011"/>
                  </a:cubicBezTo>
                  <a:cubicBezTo>
                    <a:pt x="843" y="32011"/>
                    <a:pt x="1069" y="31832"/>
                    <a:pt x="1125" y="31581"/>
                  </a:cubicBezTo>
                  <a:lnTo>
                    <a:pt x="8518" y="658"/>
                  </a:lnTo>
                  <a:cubicBezTo>
                    <a:pt x="8615" y="368"/>
                    <a:pt x="8422" y="79"/>
                    <a:pt x="8133" y="15"/>
                  </a:cubicBezTo>
                  <a:cubicBezTo>
                    <a:pt x="8090" y="5"/>
                    <a:pt x="8047" y="1"/>
                    <a:pt x="8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7"/>
            <p:cNvSpPr/>
            <p:nvPr/>
          </p:nvSpPr>
          <p:spPr>
            <a:xfrm>
              <a:off x="3018825" y="2072975"/>
              <a:ext cx="216200" cy="303350"/>
            </a:xfrm>
            <a:custGeom>
              <a:avLst/>
              <a:gdLst/>
              <a:ahLst/>
              <a:cxnLst/>
              <a:rect l="l" t="t" r="r" b="b"/>
              <a:pathLst>
                <a:path w="8648" h="12134" extrusionOk="0">
                  <a:moveTo>
                    <a:pt x="8042" y="1"/>
                  </a:moveTo>
                  <a:cubicBezTo>
                    <a:pt x="7867" y="1"/>
                    <a:pt x="7688" y="86"/>
                    <a:pt x="7586" y="249"/>
                  </a:cubicBezTo>
                  <a:lnTo>
                    <a:pt x="161" y="11307"/>
                  </a:lnTo>
                  <a:cubicBezTo>
                    <a:pt x="0" y="11532"/>
                    <a:pt x="65" y="11885"/>
                    <a:pt x="322" y="12046"/>
                  </a:cubicBezTo>
                  <a:cubicBezTo>
                    <a:pt x="416" y="12105"/>
                    <a:pt x="519" y="12134"/>
                    <a:pt x="619" y="12134"/>
                  </a:cubicBezTo>
                  <a:cubicBezTo>
                    <a:pt x="793" y="12134"/>
                    <a:pt x="959" y="12048"/>
                    <a:pt x="1061" y="11885"/>
                  </a:cubicBezTo>
                  <a:lnTo>
                    <a:pt x="8486" y="860"/>
                  </a:lnTo>
                  <a:cubicBezTo>
                    <a:pt x="8647" y="603"/>
                    <a:pt x="8583" y="281"/>
                    <a:pt x="8326" y="88"/>
                  </a:cubicBezTo>
                  <a:cubicBezTo>
                    <a:pt x="8243" y="29"/>
                    <a:pt x="8143" y="1"/>
                    <a:pt x="80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7"/>
            <p:cNvSpPr/>
            <p:nvPr/>
          </p:nvSpPr>
          <p:spPr>
            <a:xfrm>
              <a:off x="3205250" y="2073275"/>
              <a:ext cx="213800" cy="1270100"/>
            </a:xfrm>
            <a:custGeom>
              <a:avLst/>
              <a:gdLst/>
              <a:ahLst/>
              <a:cxnLst/>
              <a:rect l="l" t="t" r="r" b="b"/>
              <a:pathLst>
                <a:path w="8552" h="50804" extrusionOk="0">
                  <a:moveTo>
                    <a:pt x="592" y="1"/>
                  </a:moveTo>
                  <a:cubicBezTo>
                    <a:pt x="557" y="1"/>
                    <a:pt x="520" y="5"/>
                    <a:pt x="483" y="12"/>
                  </a:cubicBezTo>
                  <a:cubicBezTo>
                    <a:pt x="194" y="44"/>
                    <a:pt x="1" y="333"/>
                    <a:pt x="33" y="623"/>
                  </a:cubicBezTo>
                  <a:lnTo>
                    <a:pt x="7458" y="50350"/>
                  </a:lnTo>
                  <a:cubicBezTo>
                    <a:pt x="7488" y="50619"/>
                    <a:pt x="7739" y="50804"/>
                    <a:pt x="8006" y="50804"/>
                  </a:cubicBezTo>
                  <a:cubicBezTo>
                    <a:pt x="8027" y="50804"/>
                    <a:pt x="8048" y="50803"/>
                    <a:pt x="8069" y="50800"/>
                  </a:cubicBezTo>
                  <a:cubicBezTo>
                    <a:pt x="8358" y="50736"/>
                    <a:pt x="8551" y="50479"/>
                    <a:pt x="8519" y="50190"/>
                  </a:cubicBezTo>
                  <a:lnTo>
                    <a:pt x="1094" y="462"/>
                  </a:lnTo>
                  <a:cubicBezTo>
                    <a:pt x="1065" y="206"/>
                    <a:pt x="861" y="1"/>
                    <a:pt x="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7"/>
            <p:cNvSpPr/>
            <p:nvPr/>
          </p:nvSpPr>
          <p:spPr>
            <a:xfrm>
              <a:off x="3390100" y="3233525"/>
              <a:ext cx="215375" cy="109425"/>
            </a:xfrm>
            <a:custGeom>
              <a:avLst/>
              <a:gdLst/>
              <a:ahLst/>
              <a:cxnLst/>
              <a:rect l="l" t="t" r="r" b="b"/>
              <a:pathLst>
                <a:path w="8615" h="4377" extrusionOk="0">
                  <a:moveTo>
                    <a:pt x="8014" y="0"/>
                  </a:moveTo>
                  <a:cubicBezTo>
                    <a:pt x="7936" y="0"/>
                    <a:pt x="7857" y="16"/>
                    <a:pt x="7779" y="51"/>
                  </a:cubicBezTo>
                  <a:lnTo>
                    <a:pt x="386" y="3362"/>
                  </a:lnTo>
                  <a:cubicBezTo>
                    <a:pt x="96" y="3490"/>
                    <a:pt x="0" y="3812"/>
                    <a:pt x="96" y="4069"/>
                  </a:cubicBezTo>
                  <a:cubicBezTo>
                    <a:pt x="191" y="4257"/>
                    <a:pt x="388" y="4377"/>
                    <a:pt x="588" y="4377"/>
                  </a:cubicBezTo>
                  <a:cubicBezTo>
                    <a:pt x="661" y="4377"/>
                    <a:pt x="735" y="4361"/>
                    <a:pt x="804" y="4326"/>
                  </a:cubicBezTo>
                  <a:lnTo>
                    <a:pt x="8229" y="1015"/>
                  </a:lnTo>
                  <a:cubicBezTo>
                    <a:pt x="8486" y="887"/>
                    <a:pt x="8615" y="597"/>
                    <a:pt x="8486" y="308"/>
                  </a:cubicBezTo>
                  <a:cubicBezTo>
                    <a:pt x="8416" y="120"/>
                    <a:pt x="8224" y="0"/>
                    <a:pt x="8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7"/>
            <p:cNvSpPr/>
            <p:nvPr/>
          </p:nvSpPr>
          <p:spPr>
            <a:xfrm>
              <a:off x="3575725" y="3205775"/>
              <a:ext cx="214575" cy="54250"/>
            </a:xfrm>
            <a:custGeom>
              <a:avLst/>
              <a:gdLst/>
              <a:ahLst/>
              <a:cxnLst/>
              <a:rect l="l" t="t" r="r" b="b"/>
              <a:pathLst>
                <a:path w="8583" h="2170" extrusionOk="0">
                  <a:moveTo>
                    <a:pt x="7971" y="0"/>
                  </a:moveTo>
                  <a:cubicBezTo>
                    <a:pt x="7950" y="0"/>
                    <a:pt x="7929" y="1"/>
                    <a:pt x="7908" y="4"/>
                  </a:cubicBezTo>
                  <a:lnTo>
                    <a:pt x="515" y="1129"/>
                  </a:lnTo>
                  <a:cubicBezTo>
                    <a:pt x="225" y="1161"/>
                    <a:pt x="0" y="1418"/>
                    <a:pt x="65" y="1707"/>
                  </a:cubicBezTo>
                  <a:cubicBezTo>
                    <a:pt x="93" y="1987"/>
                    <a:pt x="291" y="2170"/>
                    <a:pt x="554" y="2170"/>
                  </a:cubicBezTo>
                  <a:cubicBezTo>
                    <a:pt x="593" y="2170"/>
                    <a:pt x="634" y="2166"/>
                    <a:pt x="675" y="2157"/>
                  </a:cubicBezTo>
                  <a:lnTo>
                    <a:pt x="8069" y="1064"/>
                  </a:lnTo>
                  <a:cubicBezTo>
                    <a:pt x="8358" y="1032"/>
                    <a:pt x="8583" y="743"/>
                    <a:pt x="8519" y="454"/>
                  </a:cubicBezTo>
                  <a:cubicBezTo>
                    <a:pt x="8489" y="185"/>
                    <a:pt x="8238" y="0"/>
                    <a:pt x="7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7"/>
            <p:cNvSpPr/>
            <p:nvPr/>
          </p:nvSpPr>
          <p:spPr>
            <a:xfrm>
              <a:off x="3760550" y="3122975"/>
              <a:ext cx="215400" cy="109875"/>
            </a:xfrm>
            <a:custGeom>
              <a:avLst/>
              <a:gdLst/>
              <a:ahLst/>
              <a:cxnLst/>
              <a:rect l="l" t="t" r="r" b="b"/>
              <a:pathLst>
                <a:path w="8616" h="4395" extrusionOk="0">
                  <a:moveTo>
                    <a:pt x="8013" y="1"/>
                  </a:moveTo>
                  <a:cubicBezTo>
                    <a:pt x="7944" y="1"/>
                    <a:pt x="7876" y="13"/>
                    <a:pt x="7812" y="37"/>
                  </a:cubicBezTo>
                  <a:lnTo>
                    <a:pt x="386" y="3348"/>
                  </a:lnTo>
                  <a:cubicBezTo>
                    <a:pt x="129" y="3476"/>
                    <a:pt x="1" y="3798"/>
                    <a:pt x="129" y="4055"/>
                  </a:cubicBezTo>
                  <a:cubicBezTo>
                    <a:pt x="200" y="4268"/>
                    <a:pt x="394" y="4394"/>
                    <a:pt x="606" y="4394"/>
                  </a:cubicBezTo>
                  <a:cubicBezTo>
                    <a:pt x="682" y="4394"/>
                    <a:pt x="760" y="4378"/>
                    <a:pt x="836" y="4344"/>
                  </a:cubicBezTo>
                  <a:lnTo>
                    <a:pt x="8230" y="1033"/>
                  </a:lnTo>
                  <a:cubicBezTo>
                    <a:pt x="8519" y="905"/>
                    <a:pt x="8615" y="583"/>
                    <a:pt x="8519" y="326"/>
                  </a:cubicBezTo>
                  <a:cubicBezTo>
                    <a:pt x="8422" y="109"/>
                    <a:pt x="8218" y="1"/>
                    <a:pt x="8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7"/>
            <p:cNvSpPr/>
            <p:nvPr/>
          </p:nvSpPr>
          <p:spPr>
            <a:xfrm>
              <a:off x="3945375" y="3012600"/>
              <a:ext cx="216200" cy="137375"/>
            </a:xfrm>
            <a:custGeom>
              <a:avLst/>
              <a:gdLst/>
              <a:ahLst/>
              <a:cxnLst/>
              <a:rect l="l" t="t" r="r" b="b"/>
              <a:pathLst>
                <a:path w="8648" h="5495" extrusionOk="0">
                  <a:moveTo>
                    <a:pt x="8032" y="0"/>
                  </a:moveTo>
                  <a:cubicBezTo>
                    <a:pt x="7935" y="0"/>
                    <a:pt x="7836" y="25"/>
                    <a:pt x="7748" y="80"/>
                  </a:cubicBezTo>
                  <a:lnTo>
                    <a:pt x="354" y="4484"/>
                  </a:lnTo>
                  <a:cubicBezTo>
                    <a:pt x="97" y="4645"/>
                    <a:pt x="1" y="4966"/>
                    <a:pt x="162" y="5223"/>
                  </a:cubicBezTo>
                  <a:cubicBezTo>
                    <a:pt x="269" y="5395"/>
                    <a:pt x="447" y="5495"/>
                    <a:pt x="631" y="5495"/>
                  </a:cubicBezTo>
                  <a:cubicBezTo>
                    <a:pt x="722" y="5495"/>
                    <a:pt x="815" y="5470"/>
                    <a:pt x="901" y="5416"/>
                  </a:cubicBezTo>
                  <a:lnTo>
                    <a:pt x="8326" y="980"/>
                  </a:lnTo>
                  <a:cubicBezTo>
                    <a:pt x="8551" y="852"/>
                    <a:pt x="8648" y="498"/>
                    <a:pt x="8487" y="241"/>
                  </a:cubicBezTo>
                  <a:cubicBezTo>
                    <a:pt x="8402" y="93"/>
                    <a:pt x="8220" y="0"/>
                    <a:pt x="80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7"/>
            <p:cNvSpPr/>
            <p:nvPr/>
          </p:nvSpPr>
          <p:spPr>
            <a:xfrm>
              <a:off x="4131025" y="3012275"/>
              <a:ext cx="215375" cy="82250"/>
            </a:xfrm>
            <a:custGeom>
              <a:avLst/>
              <a:gdLst/>
              <a:ahLst/>
              <a:cxnLst/>
              <a:rect l="l" t="t" r="r" b="b"/>
              <a:pathLst>
                <a:path w="8615" h="3290" extrusionOk="0">
                  <a:moveTo>
                    <a:pt x="602" y="1"/>
                  </a:moveTo>
                  <a:cubicBezTo>
                    <a:pt x="376" y="1"/>
                    <a:pt x="174" y="150"/>
                    <a:pt x="97" y="383"/>
                  </a:cubicBezTo>
                  <a:cubicBezTo>
                    <a:pt x="0" y="672"/>
                    <a:pt x="161" y="961"/>
                    <a:pt x="450" y="1058"/>
                  </a:cubicBezTo>
                  <a:lnTo>
                    <a:pt x="7876" y="3276"/>
                  </a:lnTo>
                  <a:cubicBezTo>
                    <a:pt x="7919" y="3285"/>
                    <a:pt x="7962" y="3290"/>
                    <a:pt x="8004" y="3290"/>
                  </a:cubicBezTo>
                  <a:cubicBezTo>
                    <a:pt x="8247" y="3290"/>
                    <a:pt x="8469" y="3141"/>
                    <a:pt x="8551" y="2922"/>
                  </a:cubicBezTo>
                  <a:cubicBezTo>
                    <a:pt x="8615" y="2633"/>
                    <a:pt x="8454" y="2311"/>
                    <a:pt x="8165" y="2247"/>
                  </a:cubicBezTo>
                  <a:lnTo>
                    <a:pt x="772" y="29"/>
                  </a:lnTo>
                  <a:cubicBezTo>
                    <a:pt x="715" y="10"/>
                    <a:pt x="658" y="1"/>
                    <a:pt x="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7"/>
            <p:cNvSpPr/>
            <p:nvPr/>
          </p:nvSpPr>
          <p:spPr>
            <a:xfrm>
              <a:off x="4316650" y="3067625"/>
              <a:ext cx="215400" cy="137450"/>
            </a:xfrm>
            <a:custGeom>
              <a:avLst/>
              <a:gdLst/>
              <a:ahLst/>
              <a:cxnLst/>
              <a:rect l="l" t="t" r="r" b="b"/>
              <a:pathLst>
                <a:path w="8616" h="5498" extrusionOk="0">
                  <a:moveTo>
                    <a:pt x="598" y="1"/>
                  </a:moveTo>
                  <a:cubicBezTo>
                    <a:pt x="415" y="1"/>
                    <a:pt x="236" y="87"/>
                    <a:pt x="129" y="258"/>
                  </a:cubicBezTo>
                  <a:cubicBezTo>
                    <a:pt x="1" y="515"/>
                    <a:pt x="65" y="837"/>
                    <a:pt x="322" y="997"/>
                  </a:cubicBezTo>
                  <a:lnTo>
                    <a:pt x="7747" y="5433"/>
                  </a:lnTo>
                  <a:cubicBezTo>
                    <a:pt x="7833" y="5476"/>
                    <a:pt x="7926" y="5498"/>
                    <a:pt x="8018" y="5498"/>
                  </a:cubicBezTo>
                  <a:cubicBezTo>
                    <a:pt x="8201" y="5498"/>
                    <a:pt x="8380" y="5412"/>
                    <a:pt x="8487" y="5240"/>
                  </a:cubicBezTo>
                  <a:cubicBezTo>
                    <a:pt x="8615" y="4983"/>
                    <a:pt x="8551" y="4662"/>
                    <a:pt x="8294" y="4501"/>
                  </a:cubicBezTo>
                  <a:lnTo>
                    <a:pt x="868" y="65"/>
                  </a:lnTo>
                  <a:cubicBezTo>
                    <a:pt x="783" y="22"/>
                    <a:pt x="690" y="1"/>
                    <a:pt x="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7"/>
            <p:cNvSpPr/>
            <p:nvPr/>
          </p:nvSpPr>
          <p:spPr>
            <a:xfrm>
              <a:off x="4502275" y="2598425"/>
              <a:ext cx="215400" cy="606550"/>
            </a:xfrm>
            <a:custGeom>
              <a:avLst/>
              <a:gdLst/>
              <a:ahLst/>
              <a:cxnLst/>
              <a:rect l="l" t="t" r="r" b="b"/>
              <a:pathLst>
                <a:path w="8616" h="24262" extrusionOk="0">
                  <a:moveTo>
                    <a:pt x="7994" y="0"/>
                  </a:moveTo>
                  <a:cubicBezTo>
                    <a:pt x="7768" y="0"/>
                    <a:pt x="7568" y="144"/>
                    <a:pt x="7491" y="350"/>
                  </a:cubicBezTo>
                  <a:lnTo>
                    <a:pt x="65" y="23558"/>
                  </a:lnTo>
                  <a:cubicBezTo>
                    <a:pt x="1" y="23848"/>
                    <a:pt x="130" y="24137"/>
                    <a:pt x="419" y="24233"/>
                  </a:cubicBezTo>
                  <a:cubicBezTo>
                    <a:pt x="476" y="24252"/>
                    <a:pt x="533" y="24261"/>
                    <a:pt x="589" y="24261"/>
                  </a:cubicBezTo>
                  <a:cubicBezTo>
                    <a:pt x="815" y="24261"/>
                    <a:pt x="1016" y="24112"/>
                    <a:pt x="1094" y="23880"/>
                  </a:cubicBezTo>
                  <a:lnTo>
                    <a:pt x="8519" y="671"/>
                  </a:lnTo>
                  <a:cubicBezTo>
                    <a:pt x="8616" y="414"/>
                    <a:pt x="8455" y="93"/>
                    <a:pt x="8166" y="29"/>
                  </a:cubicBezTo>
                  <a:cubicBezTo>
                    <a:pt x="8108" y="9"/>
                    <a:pt x="8050" y="0"/>
                    <a:pt x="79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7"/>
            <p:cNvSpPr/>
            <p:nvPr/>
          </p:nvSpPr>
          <p:spPr>
            <a:xfrm>
              <a:off x="4687125" y="2515100"/>
              <a:ext cx="215375" cy="109875"/>
            </a:xfrm>
            <a:custGeom>
              <a:avLst/>
              <a:gdLst/>
              <a:ahLst/>
              <a:cxnLst/>
              <a:rect l="l" t="t" r="r" b="b"/>
              <a:pathLst>
                <a:path w="8615" h="4395" extrusionOk="0">
                  <a:moveTo>
                    <a:pt x="8027" y="0"/>
                  </a:moveTo>
                  <a:cubicBezTo>
                    <a:pt x="7954" y="0"/>
                    <a:pt x="7880" y="16"/>
                    <a:pt x="7811" y="51"/>
                  </a:cubicBezTo>
                  <a:lnTo>
                    <a:pt x="386" y="3362"/>
                  </a:lnTo>
                  <a:cubicBezTo>
                    <a:pt x="129" y="3490"/>
                    <a:pt x="0" y="3812"/>
                    <a:pt x="129" y="4069"/>
                  </a:cubicBezTo>
                  <a:cubicBezTo>
                    <a:pt x="201" y="4286"/>
                    <a:pt x="400" y="4394"/>
                    <a:pt x="617" y="4394"/>
                  </a:cubicBezTo>
                  <a:cubicBezTo>
                    <a:pt x="689" y="4394"/>
                    <a:pt x="764" y="4382"/>
                    <a:pt x="836" y="4358"/>
                  </a:cubicBezTo>
                  <a:lnTo>
                    <a:pt x="8229" y="1015"/>
                  </a:lnTo>
                  <a:cubicBezTo>
                    <a:pt x="8518" y="919"/>
                    <a:pt x="8615" y="597"/>
                    <a:pt x="8518" y="308"/>
                  </a:cubicBezTo>
                  <a:cubicBezTo>
                    <a:pt x="8424" y="120"/>
                    <a:pt x="8227" y="0"/>
                    <a:pt x="8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7"/>
            <p:cNvSpPr/>
            <p:nvPr/>
          </p:nvSpPr>
          <p:spPr>
            <a:xfrm>
              <a:off x="4871950" y="2404650"/>
              <a:ext cx="216200" cy="137450"/>
            </a:xfrm>
            <a:custGeom>
              <a:avLst/>
              <a:gdLst/>
              <a:ahLst/>
              <a:cxnLst/>
              <a:rect l="l" t="t" r="r" b="b"/>
              <a:pathLst>
                <a:path w="8648" h="5498" extrusionOk="0">
                  <a:moveTo>
                    <a:pt x="8034" y="1"/>
                  </a:moveTo>
                  <a:cubicBezTo>
                    <a:pt x="7944" y="1"/>
                    <a:pt x="7854" y="22"/>
                    <a:pt x="7779" y="65"/>
                  </a:cubicBezTo>
                  <a:lnTo>
                    <a:pt x="354" y="4501"/>
                  </a:lnTo>
                  <a:cubicBezTo>
                    <a:pt x="97" y="4662"/>
                    <a:pt x="0" y="4983"/>
                    <a:pt x="161" y="5240"/>
                  </a:cubicBezTo>
                  <a:cubicBezTo>
                    <a:pt x="268" y="5412"/>
                    <a:pt x="447" y="5497"/>
                    <a:pt x="630" y="5497"/>
                  </a:cubicBezTo>
                  <a:cubicBezTo>
                    <a:pt x="722" y="5497"/>
                    <a:pt x="815" y="5476"/>
                    <a:pt x="900" y="5433"/>
                  </a:cubicBezTo>
                  <a:lnTo>
                    <a:pt x="8326" y="997"/>
                  </a:lnTo>
                  <a:cubicBezTo>
                    <a:pt x="8583" y="836"/>
                    <a:pt x="8647" y="515"/>
                    <a:pt x="8487" y="258"/>
                  </a:cubicBezTo>
                  <a:cubicBezTo>
                    <a:pt x="8401" y="86"/>
                    <a:pt x="8215" y="1"/>
                    <a:pt x="8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7"/>
            <p:cNvSpPr/>
            <p:nvPr/>
          </p:nvSpPr>
          <p:spPr>
            <a:xfrm>
              <a:off x="5057575" y="2404650"/>
              <a:ext cx="216200" cy="137450"/>
            </a:xfrm>
            <a:custGeom>
              <a:avLst/>
              <a:gdLst/>
              <a:ahLst/>
              <a:cxnLst/>
              <a:rect l="l" t="t" r="r" b="b"/>
              <a:pathLst>
                <a:path w="8648" h="5498" extrusionOk="0">
                  <a:moveTo>
                    <a:pt x="623" y="1"/>
                  </a:moveTo>
                  <a:cubicBezTo>
                    <a:pt x="433" y="1"/>
                    <a:pt x="247" y="86"/>
                    <a:pt x="162" y="258"/>
                  </a:cubicBezTo>
                  <a:cubicBezTo>
                    <a:pt x="1" y="515"/>
                    <a:pt x="97" y="836"/>
                    <a:pt x="354" y="997"/>
                  </a:cubicBezTo>
                  <a:lnTo>
                    <a:pt x="7748" y="5433"/>
                  </a:lnTo>
                  <a:cubicBezTo>
                    <a:pt x="7833" y="5476"/>
                    <a:pt x="7926" y="5497"/>
                    <a:pt x="8018" y="5497"/>
                  </a:cubicBezTo>
                  <a:cubicBezTo>
                    <a:pt x="8201" y="5497"/>
                    <a:pt x="8380" y="5412"/>
                    <a:pt x="8487" y="5240"/>
                  </a:cubicBezTo>
                  <a:cubicBezTo>
                    <a:pt x="8648" y="4983"/>
                    <a:pt x="8551" y="4662"/>
                    <a:pt x="8294" y="4501"/>
                  </a:cubicBezTo>
                  <a:lnTo>
                    <a:pt x="901" y="65"/>
                  </a:lnTo>
                  <a:cubicBezTo>
                    <a:pt x="815" y="22"/>
                    <a:pt x="719" y="1"/>
                    <a:pt x="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7"/>
            <p:cNvSpPr/>
            <p:nvPr/>
          </p:nvSpPr>
          <p:spPr>
            <a:xfrm>
              <a:off x="5243225" y="2515200"/>
              <a:ext cx="215375" cy="137350"/>
            </a:xfrm>
            <a:custGeom>
              <a:avLst/>
              <a:gdLst/>
              <a:ahLst/>
              <a:cxnLst/>
              <a:rect l="l" t="t" r="r" b="b"/>
              <a:pathLst>
                <a:path w="8615" h="5494" extrusionOk="0">
                  <a:moveTo>
                    <a:pt x="598" y="0"/>
                  </a:moveTo>
                  <a:cubicBezTo>
                    <a:pt x="414" y="0"/>
                    <a:pt x="236" y="100"/>
                    <a:pt x="129" y="272"/>
                  </a:cubicBezTo>
                  <a:cubicBezTo>
                    <a:pt x="0" y="529"/>
                    <a:pt x="64" y="850"/>
                    <a:pt x="322" y="1011"/>
                  </a:cubicBezTo>
                  <a:lnTo>
                    <a:pt x="7747" y="5415"/>
                  </a:lnTo>
                  <a:cubicBezTo>
                    <a:pt x="7833" y="5468"/>
                    <a:pt x="7926" y="5493"/>
                    <a:pt x="8017" y="5493"/>
                  </a:cubicBezTo>
                  <a:cubicBezTo>
                    <a:pt x="8201" y="5493"/>
                    <a:pt x="8379" y="5393"/>
                    <a:pt x="8486" y="5222"/>
                  </a:cubicBezTo>
                  <a:cubicBezTo>
                    <a:pt x="8615" y="4965"/>
                    <a:pt x="8551" y="4643"/>
                    <a:pt x="8293" y="4483"/>
                  </a:cubicBezTo>
                  <a:lnTo>
                    <a:pt x="868" y="79"/>
                  </a:lnTo>
                  <a:cubicBezTo>
                    <a:pt x="782" y="25"/>
                    <a:pt x="689" y="0"/>
                    <a:pt x="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7"/>
            <p:cNvSpPr/>
            <p:nvPr/>
          </p:nvSpPr>
          <p:spPr>
            <a:xfrm>
              <a:off x="2074575" y="3159250"/>
              <a:ext cx="65925" cy="65100"/>
            </a:xfrm>
            <a:custGeom>
              <a:avLst/>
              <a:gdLst/>
              <a:ahLst/>
              <a:cxnLst/>
              <a:rect l="l" t="t" r="r" b="b"/>
              <a:pathLst>
                <a:path w="2637" h="2604" extrusionOk="0">
                  <a:moveTo>
                    <a:pt x="1318" y="0"/>
                  </a:moveTo>
                  <a:cubicBezTo>
                    <a:pt x="611" y="0"/>
                    <a:pt x="1" y="579"/>
                    <a:pt x="1" y="1286"/>
                  </a:cubicBezTo>
                  <a:cubicBezTo>
                    <a:pt x="1" y="2025"/>
                    <a:pt x="611" y="2604"/>
                    <a:pt x="1318" y="2604"/>
                  </a:cubicBezTo>
                  <a:cubicBezTo>
                    <a:pt x="2058" y="2604"/>
                    <a:pt x="2636" y="2025"/>
                    <a:pt x="2636" y="1286"/>
                  </a:cubicBezTo>
                  <a:cubicBezTo>
                    <a:pt x="2636" y="579"/>
                    <a:pt x="2058"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7"/>
            <p:cNvSpPr/>
            <p:nvPr/>
          </p:nvSpPr>
          <p:spPr>
            <a:xfrm>
              <a:off x="2068150" y="3152000"/>
              <a:ext cx="78775" cy="78800"/>
            </a:xfrm>
            <a:custGeom>
              <a:avLst/>
              <a:gdLst/>
              <a:ahLst/>
              <a:cxnLst/>
              <a:rect l="l" t="t" r="r" b="b"/>
              <a:pathLst>
                <a:path w="3151" h="3152" extrusionOk="0">
                  <a:moveTo>
                    <a:pt x="1575" y="547"/>
                  </a:moveTo>
                  <a:cubicBezTo>
                    <a:pt x="2154" y="547"/>
                    <a:pt x="2636" y="997"/>
                    <a:pt x="2636" y="1576"/>
                  </a:cubicBezTo>
                  <a:cubicBezTo>
                    <a:pt x="2636" y="2155"/>
                    <a:pt x="2154" y="2637"/>
                    <a:pt x="1575" y="2637"/>
                  </a:cubicBezTo>
                  <a:cubicBezTo>
                    <a:pt x="997" y="2637"/>
                    <a:pt x="547" y="2155"/>
                    <a:pt x="547" y="1576"/>
                  </a:cubicBezTo>
                  <a:cubicBezTo>
                    <a:pt x="547" y="997"/>
                    <a:pt x="997" y="547"/>
                    <a:pt x="1575" y="547"/>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7"/>
            <p:cNvSpPr/>
            <p:nvPr/>
          </p:nvSpPr>
          <p:spPr>
            <a:xfrm>
              <a:off x="2260200" y="2329925"/>
              <a:ext cx="65925" cy="65900"/>
            </a:xfrm>
            <a:custGeom>
              <a:avLst/>
              <a:gdLst/>
              <a:ahLst/>
              <a:cxnLst/>
              <a:rect l="l" t="t" r="r" b="b"/>
              <a:pathLst>
                <a:path w="2637" h="2636" extrusionOk="0">
                  <a:moveTo>
                    <a:pt x="1319" y="0"/>
                  </a:moveTo>
                  <a:cubicBezTo>
                    <a:pt x="579" y="0"/>
                    <a:pt x="1" y="579"/>
                    <a:pt x="1" y="1318"/>
                  </a:cubicBezTo>
                  <a:cubicBezTo>
                    <a:pt x="1" y="2057"/>
                    <a:pt x="579" y="2636"/>
                    <a:pt x="1319" y="2636"/>
                  </a:cubicBezTo>
                  <a:cubicBezTo>
                    <a:pt x="2026" y="2636"/>
                    <a:pt x="2637" y="2057"/>
                    <a:pt x="2637" y="1318"/>
                  </a:cubicBezTo>
                  <a:cubicBezTo>
                    <a:pt x="2637" y="579"/>
                    <a:pt x="2026"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7"/>
            <p:cNvSpPr/>
            <p:nvPr/>
          </p:nvSpPr>
          <p:spPr>
            <a:xfrm>
              <a:off x="2253775" y="2323475"/>
              <a:ext cx="78775" cy="78800"/>
            </a:xfrm>
            <a:custGeom>
              <a:avLst/>
              <a:gdLst/>
              <a:ahLst/>
              <a:cxnLst/>
              <a:rect l="l" t="t" r="r" b="b"/>
              <a:pathLst>
                <a:path w="3151" h="3152" extrusionOk="0">
                  <a:moveTo>
                    <a:pt x="1576" y="547"/>
                  </a:moveTo>
                  <a:cubicBezTo>
                    <a:pt x="2154" y="547"/>
                    <a:pt x="2604" y="997"/>
                    <a:pt x="2604" y="1576"/>
                  </a:cubicBezTo>
                  <a:cubicBezTo>
                    <a:pt x="2604" y="2155"/>
                    <a:pt x="2154" y="2605"/>
                    <a:pt x="1576" y="2605"/>
                  </a:cubicBezTo>
                  <a:cubicBezTo>
                    <a:pt x="997" y="2605"/>
                    <a:pt x="515" y="2155"/>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7"/>
            <p:cNvSpPr/>
            <p:nvPr/>
          </p:nvSpPr>
          <p:spPr>
            <a:xfrm>
              <a:off x="2445850" y="2800025"/>
              <a:ext cx="65100" cy="65125"/>
            </a:xfrm>
            <a:custGeom>
              <a:avLst/>
              <a:gdLst/>
              <a:ahLst/>
              <a:cxnLst/>
              <a:rect l="l" t="t" r="r" b="b"/>
              <a:pathLst>
                <a:path w="2604" h="2605" extrusionOk="0">
                  <a:moveTo>
                    <a:pt x="1286" y="1"/>
                  </a:moveTo>
                  <a:cubicBezTo>
                    <a:pt x="579" y="1"/>
                    <a:pt x="0" y="579"/>
                    <a:pt x="0" y="1286"/>
                  </a:cubicBezTo>
                  <a:cubicBezTo>
                    <a:pt x="0" y="2026"/>
                    <a:pt x="579" y="2604"/>
                    <a:pt x="1286" y="2604"/>
                  </a:cubicBezTo>
                  <a:cubicBezTo>
                    <a:pt x="2025" y="2604"/>
                    <a:pt x="2604" y="2026"/>
                    <a:pt x="2604" y="1286"/>
                  </a:cubicBezTo>
                  <a:cubicBezTo>
                    <a:pt x="2604" y="579"/>
                    <a:pt x="2025" y="1"/>
                    <a:pt x="1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7"/>
            <p:cNvSpPr/>
            <p:nvPr/>
          </p:nvSpPr>
          <p:spPr>
            <a:xfrm>
              <a:off x="2438600" y="2792800"/>
              <a:ext cx="78800" cy="78775"/>
            </a:xfrm>
            <a:custGeom>
              <a:avLst/>
              <a:gdLst/>
              <a:ahLst/>
              <a:cxnLst/>
              <a:rect l="l" t="t" r="r" b="b"/>
              <a:pathLst>
                <a:path w="3152" h="3151" extrusionOk="0">
                  <a:moveTo>
                    <a:pt x="1576" y="547"/>
                  </a:moveTo>
                  <a:cubicBezTo>
                    <a:pt x="2155" y="547"/>
                    <a:pt x="2637" y="997"/>
                    <a:pt x="2637" y="1575"/>
                  </a:cubicBezTo>
                  <a:cubicBezTo>
                    <a:pt x="2637" y="2154"/>
                    <a:pt x="2155" y="2636"/>
                    <a:pt x="1576" y="2636"/>
                  </a:cubicBezTo>
                  <a:cubicBezTo>
                    <a:pt x="997" y="2636"/>
                    <a:pt x="547" y="2154"/>
                    <a:pt x="547" y="1575"/>
                  </a:cubicBezTo>
                  <a:cubicBezTo>
                    <a:pt x="547" y="997"/>
                    <a:pt x="997" y="547"/>
                    <a:pt x="1576" y="547"/>
                  </a:cubicBezTo>
                  <a:close/>
                  <a:moveTo>
                    <a:pt x="1576" y="0"/>
                  </a:moveTo>
                  <a:cubicBezTo>
                    <a:pt x="708" y="0"/>
                    <a:pt x="1" y="708"/>
                    <a:pt x="1" y="1575"/>
                  </a:cubicBezTo>
                  <a:cubicBezTo>
                    <a:pt x="1" y="2475"/>
                    <a:pt x="708" y="3151"/>
                    <a:pt x="1576" y="3151"/>
                  </a:cubicBezTo>
                  <a:cubicBezTo>
                    <a:pt x="2476" y="3151"/>
                    <a:pt x="3151" y="2475"/>
                    <a:pt x="3151" y="1575"/>
                  </a:cubicBezTo>
                  <a:cubicBezTo>
                    <a:pt x="3151" y="708"/>
                    <a:pt x="2476" y="0"/>
                    <a:pt x="1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7"/>
            <p:cNvSpPr/>
            <p:nvPr/>
          </p:nvSpPr>
          <p:spPr>
            <a:xfrm>
              <a:off x="2630675" y="2606350"/>
              <a:ext cx="65925" cy="65925"/>
            </a:xfrm>
            <a:custGeom>
              <a:avLst/>
              <a:gdLst/>
              <a:ahLst/>
              <a:cxnLst/>
              <a:rect l="l" t="t" r="r" b="b"/>
              <a:pathLst>
                <a:path w="2637" h="2637" extrusionOk="0">
                  <a:moveTo>
                    <a:pt x="1318" y="1"/>
                  </a:moveTo>
                  <a:cubicBezTo>
                    <a:pt x="611" y="1"/>
                    <a:pt x="0" y="579"/>
                    <a:pt x="0" y="1319"/>
                  </a:cubicBezTo>
                  <a:cubicBezTo>
                    <a:pt x="0" y="2026"/>
                    <a:pt x="611" y="2637"/>
                    <a:pt x="1318" y="2637"/>
                  </a:cubicBezTo>
                  <a:cubicBezTo>
                    <a:pt x="2058" y="2637"/>
                    <a:pt x="2636" y="2026"/>
                    <a:pt x="2636" y="1319"/>
                  </a:cubicBezTo>
                  <a:cubicBezTo>
                    <a:pt x="2636" y="579"/>
                    <a:pt x="2058" y="1"/>
                    <a:pt x="1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7"/>
            <p:cNvSpPr/>
            <p:nvPr/>
          </p:nvSpPr>
          <p:spPr>
            <a:xfrm>
              <a:off x="2624250" y="2599925"/>
              <a:ext cx="78775" cy="78775"/>
            </a:xfrm>
            <a:custGeom>
              <a:avLst/>
              <a:gdLst/>
              <a:ahLst/>
              <a:cxnLst/>
              <a:rect l="l" t="t" r="r" b="b"/>
              <a:pathLst>
                <a:path w="3151" h="3151" extrusionOk="0">
                  <a:moveTo>
                    <a:pt x="1575" y="515"/>
                  </a:moveTo>
                  <a:cubicBezTo>
                    <a:pt x="2154" y="515"/>
                    <a:pt x="2604" y="997"/>
                    <a:pt x="2604" y="1576"/>
                  </a:cubicBezTo>
                  <a:cubicBezTo>
                    <a:pt x="2604" y="2154"/>
                    <a:pt x="2154" y="2604"/>
                    <a:pt x="1575" y="2604"/>
                  </a:cubicBezTo>
                  <a:cubicBezTo>
                    <a:pt x="997" y="2604"/>
                    <a:pt x="547" y="2154"/>
                    <a:pt x="547" y="1576"/>
                  </a:cubicBezTo>
                  <a:cubicBezTo>
                    <a:pt x="547" y="997"/>
                    <a:pt x="997" y="515"/>
                    <a:pt x="1575" y="515"/>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7"/>
            <p:cNvSpPr/>
            <p:nvPr/>
          </p:nvSpPr>
          <p:spPr>
            <a:xfrm>
              <a:off x="2816300" y="3103800"/>
              <a:ext cx="65125" cy="65100"/>
            </a:xfrm>
            <a:custGeom>
              <a:avLst/>
              <a:gdLst/>
              <a:ahLst/>
              <a:cxnLst/>
              <a:rect l="l" t="t" r="r" b="b"/>
              <a:pathLst>
                <a:path w="2605" h="2604" extrusionOk="0">
                  <a:moveTo>
                    <a:pt x="1319" y="0"/>
                  </a:moveTo>
                  <a:cubicBezTo>
                    <a:pt x="579" y="0"/>
                    <a:pt x="1" y="579"/>
                    <a:pt x="1" y="1318"/>
                  </a:cubicBezTo>
                  <a:cubicBezTo>
                    <a:pt x="1" y="2025"/>
                    <a:pt x="579" y="2604"/>
                    <a:pt x="1319" y="2604"/>
                  </a:cubicBezTo>
                  <a:cubicBezTo>
                    <a:pt x="2026" y="2604"/>
                    <a:pt x="2605" y="2025"/>
                    <a:pt x="2605" y="1318"/>
                  </a:cubicBezTo>
                  <a:cubicBezTo>
                    <a:pt x="2605" y="579"/>
                    <a:pt x="2026"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7"/>
            <p:cNvSpPr/>
            <p:nvPr/>
          </p:nvSpPr>
          <p:spPr>
            <a:xfrm>
              <a:off x="2809875" y="3096550"/>
              <a:ext cx="78775" cy="79600"/>
            </a:xfrm>
            <a:custGeom>
              <a:avLst/>
              <a:gdLst/>
              <a:ahLst/>
              <a:cxnLst/>
              <a:rect l="l" t="t" r="r" b="b"/>
              <a:pathLst>
                <a:path w="3151" h="3184" extrusionOk="0">
                  <a:moveTo>
                    <a:pt x="1576" y="547"/>
                  </a:moveTo>
                  <a:cubicBezTo>
                    <a:pt x="2154" y="547"/>
                    <a:pt x="2604" y="1030"/>
                    <a:pt x="2604" y="1608"/>
                  </a:cubicBezTo>
                  <a:cubicBezTo>
                    <a:pt x="2604" y="2155"/>
                    <a:pt x="2154" y="2637"/>
                    <a:pt x="1576" y="2637"/>
                  </a:cubicBezTo>
                  <a:cubicBezTo>
                    <a:pt x="997" y="2637"/>
                    <a:pt x="515" y="2155"/>
                    <a:pt x="515" y="1608"/>
                  </a:cubicBezTo>
                  <a:cubicBezTo>
                    <a:pt x="515" y="1030"/>
                    <a:pt x="997" y="547"/>
                    <a:pt x="1576" y="547"/>
                  </a:cubicBezTo>
                  <a:close/>
                  <a:moveTo>
                    <a:pt x="1576" y="1"/>
                  </a:moveTo>
                  <a:cubicBezTo>
                    <a:pt x="708" y="1"/>
                    <a:pt x="1" y="708"/>
                    <a:pt x="1" y="1608"/>
                  </a:cubicBezTo>
                  <a:cubicBezTo>
                    <a:pt x="1" y="2476"/>
                    <a:pt x="708" y="3183"/>
                    <a:pt x="1576" y="3183"/>
                  </a:cubicBezTo>
                  <a:cubicBezTo>
                    <a:pt x="2444" y="3183"/>
                    <a:pt x="3151" y="2476"/>
                    <a:pt x="3151" y="1608"/>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7"/>
            <p:cNvSpPr/>
            <p:nvPr/>
          </p:nvSpPr>
          <p:spPr>
            <a:xfrm>
              <a:off x="3001150" y="2329925"/>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7"/>
            <p:cNvSpPr/>
            <p:nvPr/>
          </p:nvSpPr>
          <p:spPr>
            <a:xfrm>
              <a:off x="2994700" y="2323475"/>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7"/>
            <p:cNvSpPr/>
            <p:nvPr/>
          </p:nvSpPr>
          <p:spPr>
            <a:xfrm>
              <a:off x="3186775" y="2054275"/>
              <a:ext cx="65925" cy="65125"/>
            </a:xfrm>
            <a:custGeom>
              <a:avLst/>
              <a:gdLst/>
              <a:ahLst/>
              <a:cxnLst/>
              <a:rect l="l" t="t" r="r" b="b"/>
              <a:pathLst>
                <a:path w="2637" h="2605" extrusionOk="0">
                  <a:moveTo>
                    <a:pt x="1318" y="1"/>
                  </a:moveTo>
                  <a:cubicBezTo>
                    <a:pt x="579" y="1"/>
                    <a:pt x="0" y="579"/>
                    <a:pt x="0" y="1286"/>
                  </a:cubicBezTo>
                  <a:cubicBezTo>
                    <a:pt x="0" y="2026"/>
                    <a:pt x="579" y="2604"/>
                    <a:pt x="1318" y="2604"/>
                  </a:cubicBezTo>
                  <a:cubicBezTo>
                    <a:pt x="2026" y="2604"/>
                    <a:pt x="2636" y="2026"/>
                    <a:pt x="2636" y="1286"/>
                  </a:cubicBezTo>
                  <a:cubicBezTo>
                    <a:pt x="2636" y="579"/>
                    <a:pt x="2026"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7"/>
            <p:cNvSpPr/>
            <p:nvPr/>
          </p:nvSpPr>
          <p:spPr>
            <a:xfrm>
              <a:off x="3180350" y="2047050"/>
              <a:ext cx="78775" cy="78775"/>
            </a:xfrm>
            <a:custGeom>
              <a:avLst/>
              <a:gdLst/>
              <a:ahLst/>
              <a:cxnLst/>
              <a:rect l="l" t="t" r="r" b="b"/>
              <a:pathLst>
                <a:path w="3151" h="3151" extrusionOk="0">
                  <a:moveTo>
                    <a:pt x="1575" y="547"/>
                  </a:moveTo>
                  <a:cubicBezTo>
                    <a:pt x="2154" y="547"/>
                    <a:pt x="2604" y="997"/>
                    <a:pt x="2604" y="1575"/>
                  </a:cubicBezTo>
                  <a:cubicBezTo>
                    <a:pt x="2604" y="2154"/>
                    <a:pt x="2154" y="2636"/>
                    <a:pt x="1575" y="2636"/>
                  </a:cubicBezTo>
                  <a:cubicBezTo>
                    <a:pt x="997" y="2636"/>
                    <a:pt x="515" y="2154"/>
                    <a:pt x="515" y="1575"/>
                  </a:cubicBezTo>
                  <a:cubicBezTo>
                    <a:pt x="515" y="997"/>
                    <a:pt x="997" y="547"/>
                    <a:pt x="1575" y="547"/>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7"/>
            <p:cNvSpPr/>
            <p:nvPr/>
          </p:nvSpPr>
          <p:spPr>
            <a:xfrm>
              <a:off x="3372400" y="3296650"/>
              <a:ext cx="65125" cy="65925"/>
            </a:xfrm>
            <a:custGeom>
              <a:avLst/>
              <a:gdLst/>
              <a:ahLst/>
              <a:cxnLst/>
              <a:rect l="l" t="t" r="r" b="b"/>
              <a:pathLst>
                <a:path w="2605" h="2637" extrusionOk="0">
                  <a:moveTo>
                    <a:pt x="1287" y="1"/>
                  </a:moveTo>
                  <a:cubicBezTo>
                    <a:pt x="579" y="1"/>
                    <a:pt x="1" y="612"/>
                    <a:pt x="1" y="1319"/>
                  </a:cubicBezTo>
                  <a:cubicBezTo>
                    <a:pt x="1" y="2058"/>
                    <a:pt x="579" y="2637"/>
                    <a:pt x="1287" y="2637"/>
                  </a:cubicBezTo>
                  <a:cubicBezTo>
                    <a:pt x="2026" y="2637"/>
                    <a:pt x="2605" y="2058"/>
                    <a:pt x="2605" y="1319"/>
                  </a:cubicBezTo>
                  <a:cubicBezTo>
                    <a:pt x="2605" y="612"/>
                    <a:pt x="2026" y="1"/>
                    <a:pt x="1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7"/>
            <p:cNvSpPr/>
            <p:nvPr/>
          </p:nvSpPr>
          <p:spPr>
            <a:xfrm>
              <a:off x="3365175" y="3290225"/>
              <a:ext cx="79575" cy="78775"/>
            </a:xfrm>
            <a:custGeom>
              <a:avLst/>
              <a:gdLst/>
              <a:ahLst/>
              <a:cxnLst/>
              <a:rect l="l" t="t" r="r" b="b"/>
              <a:pathLst>
                <a:path w="3183" h="3151" extrusionOk="0">
                  <a:moveTo>
                    <a:pt x="1576" y="547"/>
                  </a:moveTo>
                  <a:cubicBezTo>
                    <a:pt x="2154" y="547"/>
                    <a:pt x="2636" y="997"/>
                    <a:pt x="2636" y="1576"/>
                  </a:cubicBezTo>
                  <a:cubicBezTo>
                    <a:pt x="2636" y="2155"/>
                    <a:pt x="2154" y="2637"/>
                    <a:pt x="1576" y="2637"/>
                  </a:cubicBezTo>
                  <a:cubicBezTo>
                    <a:pt x="1029" y="2637"/>
                    <a:pt x="547" y="2155"/>
                    <a:pt x="547" y="1576"/>
                  </a:cubicBezTo>
                  <a:cubicBezTo>
                    <a:pt x="547" y="997"/>
                    <a:pt x="1029" y="547"/>
                    <a:pt x="1576" y="547"/>
                  </a:cubicBezTo>
                  <a:close/>
                  <a:moveTo>
                    <a:pt x="1576" y="1"/>
                  </a:moveTo>
                  <a:cubicBezTo>
                    <a:pt x="708" y="1"/>
                    <a:pt x="1" y="708"/>
                    <a:pt x="1" y="1576"/>
                  </a:cubicBezTo>
                  <a:cubicBezTo>
                    <a:pt x="1" y="2444"/>
                    <a:pt x="708" y="3151"/>
                    <a:pt x="1576" y="3151"/>
                  </a:cubicBezTo>
                  <a:cubicBezTo>
                    <a:pt x="2476" y="3151"/>
                    <a:pt x="3183" y="2444"/>
                    <a:pt x="3183" y="1576"/>
                  </a:cubicBezTo>
                  <a:cubicBezTo>
                    <a:pt x="3183" y="708"/>
                    <a:pt x="2476"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7"/>
            <p:cNvSpPr/>
            <p:nvPr/>
          </p:nvSpPr>
          <p:spPr>
            <a:xfrm>
              <a:off x="3557250" y="3213900"/>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7"/>
            <p:cNvSpPr/>
            <p:nvPr/>
          </p:nvSpPr>
          <p:spPr>
            <a:xfrm>
              <a:off x="3550800" y="3207450"/>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7"/>
            <p:cNvSpPr/>
            <p:nvPr/>
          </p:nvSpPr>
          <p:spPr>
            <a:xfrm>
              <a:off x="3742875" y="3186575"/>
              <a:ext cx="65125" cy="65100"/>
            </a:xfrm>
            <a:custGeom>
              <a:avLst/>
              <a:gdLst/>
              <a:ahLst/>
              <a:cxnLst/>
              <a:rect l="l" t="t" r="r" b="b"/>
              <a:pathLst>
                <a:path w="2605" h="2604" extrusionOk="0">
                  <a:moveTo>
                    <a:pt x="1318" y="0"/>
                  </a:moveTo>
                  <a:cubicBezTo>
                    <a:pt x="579" y="0"/>
                    <a:pt x="0" y="579"/>
                    <a:pt x="0" y="1318"/>
                  </a:cubicBezTo>
                  <a:cubicBezTo>
                    <a:pt x="0" y="2025"/>
                    <a:pt x="579" y="2604"/>
                    <a:pt x="1318" y="2604"/>
                  </a:cubicBezTo>
                  <a:cubicBezTo>
                    <a:pt x="2026" y="2604"/>
                    <a:pt x="2604" y="2025"/>
                    <a:pt x="2604" y="1318"/>
                  </a:cubicBezTo>
                  <a:cubicBezTo>
                    <a:pt x="2604" y="579"/>
                    <a:pt x="2026"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7"/>
            <p:cNvSpPr/>
            <p:nvPr/>
          </p:nvSpPr>
          <p:spPr>
            <a:xfrm>
              <a:off x="3736450" y="3180150"/>
              <a:ext cx="78775" cy="78775"/>
            </a:xfrm>
            <a:custGeom>
              <a:avLst/>
              <a:gdLst/>
              <a:ahLst/>
              <a:cxnLst/>
              <a:rect l="l" t="t" r="r" b="b"/>
              <a:pathLst>
                <a:path w="3151" h="3151" extrusionOk="0">
                  <a:moveTo>
                    <a:pt x="1575" y="514"/>
                  </a:moveTo>
                  <a:cubicBezTo>
                    <a:pt x="2154" y="514"/>
                    <a:pt x="2604" y="997"/>
                    <a:pt x="2604" y="1575"/>
                  </a:cubicBezTo>
                  <a:cubicBezTo>
                    <a:pt x="2604" y="2154"/>
                    <a:pt x="2154" y="2604"/>
                    <a:pt x="1575" y="2604"/>
                  </a:cubicBezTo>
                  <a:cubicBezTo>
                    <a:pt x="997" y="2604"/>
                    <a:pt x="515" y="2154"/>
                    <a:pt x="515" y="1575"/>
                  </a:cubicBezTo>
                  <a:cubicBezTo>
                    <a:pt x="515" y="997"/>
                    <a:pt x="997" y="514"/>
                    <a:pt x="1575" y="514"/>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7"/>
            <p:cNvSpPr/>
            <p:nvPr/>
          </p:nvSpPr>
          <p:spPr>
            <a:xfrm>
              <a:off x="3928500" y="3103800"/>
              <a:ext cx="65125" cy="65100"/>
            </a:xfrm>
            <a:custGeom>
              <a:avLst/>
              <a:gdLst/>
              <a:ahLst/>
              <a:cxnLst/>
              <a:rect l="l" t="t" r="r" b="b"/>
              <a:pathLst>
                <a:path w="2605" h="2604" extrusionOk="0">
                  <a:moveTo>
                    <a:pt x="1287" y="0"/>
                  </a:moveTo>
                  <a:cubicBezTo>
                    <a:pt x="579" y="0"/>
                    <a:pt x="1" y="579"/>
                    <a:pt x="1" y="1318"/>
                  </a:cubicBezTo>
                  <a:cubicBezTo>
                    <a:pt x="1" y="2025"/>
                    <a:pt x="579" y="2604"/>
                    <a:pt x="1287" y="2604"/>
                  </a:cubicBezTo>
                  <a:cubicBezTo>
                    <a:pt x="2026" y="2604"/>
                    <a:pt x="2605" y="2025"/>
                    <a:pt x="2605" y="1318"/>
                  </a:cubicBezTo>
                  <a:cubicBezTo>
                    <a:pt x="2605" y="579"/>
                    <a:pt x="2026" y="0"/>
                    <a:pt x="12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7"/>
            <p:cNvSpPr/>
            <p:nvPr/>
          </p:nvSpPr>
          <p:spPr>
            <a:xfrm>
              <a:off x="3921275" y="3096550"/>
              <a:ext cx="78775" cy="79600"/>
            </a:xfrm>
            <a:custGeom>
              <a:avLst/>
              <a:gdLst/>
              <a:ahLst/>
              <a:cxnLst/>
              <a:rect l="l" t="t" r="r" b="b"/>
              <a:pathLst>
                <a:path w="3151" h="3184" extrusionOk="0">
                  <a:moveTo>
                    <a:pt x="1576" y="547"/>
                  </a:moveTo>
                  <a:cubicBezTo>
                    <a:pt x="2154" y="547"/>
                    <a:pt x="2636" y="1030"/>
                    <a:pt x="2636" y="1608"/>
                  </a:cubicBezTo>
                  <a:cubicBezTo>
                    <a:pt x="2636" y="2155"/>
                    <a:pt x="2154" y="2637"/>
                    <a:pt x="1576" y="2637"/>
                  </a:cubicBezTo>
                  <a:cubicBezTo>
                    <a:pt x="997" y="2637"/>
                    <a:pt x="547" y="2155"/>
                    <a:pt x="547" y="1608"/>
                  </a:cubicBezTo>
                  <a:cubicBezTo>
                    <a:pt x="547" y="1030"/>
                    <a:pt x="997" y="547"/>
                    <a:pt x="1576" y="547"/>
                  </a:cubicBezTo>
                  <a:close/>
                  <a:moveTo>
                    <a:pt x="1576" y="1"/>
                  </a:moveTo>
                  <a:cubicBezTo>
                    <a:pt x="708" y="1"/>
                    <a:pt x="1" y="708"/>
                    <a:pt x="1" y="1608"/>
                  </a:cubicBezTo>
                  <a:cubicBezTo>
                    <a:pt x="1" y="2476"/>
                    <a:pt x="708" y="3183"/>
                    <a:pt x="1576" y="3183"/>
                  </a:cubicBezTo>
                  <a:cubicBezTo>
                    <a:pt x="2443" y="3183"/>
                    <a:pt x="3151" y="2476"/>
                    <a:pt x="3151" y="1608"/>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7"/>
            <p:cNvSpPr/>
            <p:nvPr/>
          </p:nvSpPr>
          <p:spPr>
            <a:xfrm>
              <a:off x="4113350" y="2992900"/>
              <a:ext cx="65900" cy="65925"/>
            </a:xfrm>
            <a:custGeom>
              <a:avLst/>
              <a:gdLst/>
              <a:ahLst/>
              <a:cxnLst/>
              <a:rect l="l" t="t" r="r" b="b"/>
              <a:pathLst>
                <a:path w="2636" h="2637" extrusionOk="0">
                  <a:moveTo>
                    <a:pt x="1318" y="0"/>
                  </a:moveTo>
                  <a:cubicBezTo>
                    <a:pt x="579" y="0"/>
                    <a:pt x="0" y="579"/>
                    <a:pt x="0" y="1318"/>
                  </a:cubicBezTo>
                  <a:cubicBezTo>
                    <a:pt x="0" y="2058"/>
                    <a:pt x="579" y="2636"/>
                    <a:pt x="1318" y="2636"/>
                  </a:cubicBezTo>
                  <a:cubicBezTo>
                    <a:pt x="2025" y="2636"/>
                    <a:pt x="2636" y="2058"/>
                    <a:pt x="2636" y="1318"/>
                  </a:cubicBezTo>
                  <a:cubicBezTo>
                    <a:pt x="2636" y="579"/>
                    <a:pt x="2025"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7"/>
            <p:cNvSpPr/>
            <p:nvPr/>
          </p:nvSpPr>
          <p:spPr>
            <a:xfrm>
              <a:off x="4106900" y="2986475"/>
              <a:ext cx="78800" cy="78775"/>
            </a:xfrm>
            <a:custGeom>
              <a:avLst/>
              <a:gdLst/>
              <a:ahLst/>
              <a:cxnLst/>
              <a:rect l="l" t="t" r="r" b="b"/>
              <a:pathLst>
                <a:path w="3152" h="3151" extrusionOk="0">
                  <a:moveTo>
                    <a:pt x="1576" y="547"/>
                  </a:moveTo>
                  <a:cubicBezTo>
                    <a:pt x="2155" y="547"/>
                    <a:pt x="2605" y="997"/>
                    <a:pt x="2605" y="1575"/>
                  </a:cubicBezTo>
                  <a:cubicBezTo>
                    <a:pt x="2605" y="2154"/>
                    <a:pt x="2155" y="2604"/>
                    <a:pt x="1576" y="2604"/>
                  </a:cubicBezTo>
                  <a:cubicBezTo>
                    <a:pt x="997" y="2604"/>
                    <a:pt x="547" y="2154"/>
                    <a:pt x="547" y="1575"/>
                  </a:cubicBezTo>
                  <a:cubicBezTo>
                    <a:pt x="547" y="997"/>
                    <a:pt x="997" y="547"/>
                    <a:pt x="1576" y="547"/>
                  </a:cubicBezTo>
                  <a:close/>
                  <a:moveTo>
                    <a:pt x="1576" y="0"/>
                  </a:moveTo>
                  <a:cubicBezTo>
                    <a:pt x="708" y="0"/>
                    <a:pt x="1" y="707"/>
                    <a:pt x="1" y="1575"/>
                  </a:cubicBezTo>
                  <a:cubicBezTo>
                    <a:pt x="1" y="2443"/>
                    <a:pt x="708" y="3150"/>
                    <a:pt x="1576" y="3150"/>
                  </a:cubicBezTo>
                  <a:cubicBezTo>
                    <a:pt x="2444" y="3150"/>
                    <a:pt x="3151" y="2443"/>
                    <a:pt x="3151" y="1575"/>
                  </a:cubicBezTo>
                  <a:cubicBezTo>
                    <a:pt x="3151" y="707"/>
                    <a:pt x="2444" y="0"/>
                    <a:pt x="1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7"/>
            <p:cNvSpPr/>
            <p:nvPr/>
          </p:nvSpPr>
          <p:spPr>
            <a:xfrm>
              <a:off x="4298975" y="3048350"/>
              <a:ext cx="65125" cy="65925"/>
            </a:xfrm>
            <a:custGeom>
              <a:avLst/>
              <a:gdLst/>
              <a:ahLst/>
              <a:cxnLst/>
              <a:rect l="l" t="t" r="r" b="b"/>
              <a:pathLst>
                <a:path w="2605" h="2637" extrusionOk="0">
                  <a:moveTo>
                    <a:pt x="1318" y="0"/>
                  </a:moveTo>
                  <a:cubicBezTo>
                    <a:pt x="579" y="0"/>
                    <a:pt x="0" y="579"/>
                    <a:pt x="0" y="1318"/>
                  </a:cubicBezTo>
                  <a:cubicBezTo>
                    <a:pt x="0" y="2025"/>
                    <a:pt x="579" y="2636"/>
                    <a:pt x="1318" y="2636"/>
                  </a:cubicBezTo>
                  <a:cubicBezTo>
                    <a:pt x="2026" y="2636"/>
                    <a:pt x="2604" y="2025"/>
                    <a:pt x="2604" y="1318"/>
                  </a:cubicBezTo>
                  <a:cubicBezTo>
                    <a:pt x="2604" y="579"/>
                    <a:pt x="2026"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7"/>
            <p:cNvSpPr/>
            <p:nvPr/>
          </p:nvSpPr>
          <p:spPr>
            <a:xfrm>
              <a:off x="4292550" y="3041925"/>
              <a:ext cx="78775" cy="78775"/>
            </a:xfrm>
            <a:custGeom>
              <a:avLst/>
              <a:gdLst/>
              <a:ahLst/>
              <a:cxnLst/>
              <a:rect l="l" t="t" r="r" b="b"/>
              <a:pathLst>
                <a:path w="3151" h="3151" extrusionOk="0">
                  <a:moveTo>
                    <a:pt x="1575" y="514"/>
                  </a:moveTo>
                  <a:cubicBezTo>
                    <a:pt x="2122" y="514"/>
                    <a:pt x="2604" y="997"/>
                    <a:pt x="2604" y="1575"/>
                  </a:cubicBezTo>
                  <a:cubicBezTo>
                    <a:pt x="2604" y="2154"/>
                    <a:pt x="2122" y="2604"/>
                    <a:pt x="1575" y="2604"/>
                  </a:cubicBezTo>
                  <a:cubicBezTo>
                    <a:pt x="997" y="2604"/>
                    <a:pt x="515" y="2154"/>
                    <a:pt x="515" y="1575"/>
                  </a:cubicBezTo>
                  <a:cubicBezTo>
                    <a:pt x="515" y="997"/>
                    <a:pt x="997" y="514"/>
                    <a:pt x="1575" y="514"/>
                  </a:cubicBezTo>
                  <a:close/>
                  <a:moveTo>
                    <a:pt x="1575" y="0"/>
                  </a:moveTo>
                  <a:cubicBezTo>
                    <a:pt x="675" y="0"/>
                    <a:pt x="0" y="707"/>
                    <a:pt x="0" y="1575"/>
                  </a:cubicBezTo>
                  <a:cubicBezTo>
                    <a:pt x="0" y="2443"/>
                    <a:pt x="675"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7"/>
            <p:cNvSpPr/>
            <p:nvPr/>
          </p:nvSpPr>
          <p:spPr>
            <a:xfrm>
              <a:off x="4483800" y="3159250"/>
              <a:ext cx="65925" cy="65100"/>
            </a:xfrm>
            <a:custGeom>
              <a:avLst/>
              <a:gdLst/>
              <a:ahLst/>
              <a:cxnLst/>
              <a:rect l="l" t="t" r="r" b="b"/>
              <a:pathLst>
                <a:path w="2637" h="2604" extrusionOk="0">
                  <a:moveTo>
                    <a:pt x="1319" y="0"/>
                  </a:moveTo>
                  <a:cubicBezTo>
                    <a:pt x="611" y="0"/>
                    <a:pt x="1" y="579"/>
                    <a:pt x="1" y="1286"/>
                  </a:cubicBezTo>
                  <a:cubicBezTo>
                    <a:pt x="1" y="2025"/>
                    <a:pt x="611" y="2604"/>
                    <a:pt x="1319" y="2604"/>
                  </a:cubicBezTo>
                  <a:cubicBezTo>
                    <a:pt x="2058" y="2604"/>
                    <a:pt x="2636" y="2025"/>
                    <a:pt x="2636" y="1286"/>
                  </a:cubicBezTo>
                  <a:cubicBezTo>
                    <a:pt x="2636" y="579"/>
                    <a:pt x="2058"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7"/>
            <p:cNvSpPr/>
            <p:nvPr/>
          </p:nvSpPr>
          <p:spPr>
            <a:xfrm>
              <a:off x="4477375" y="3152000"/>
              <a:ext cx="78775" cy="78800"/>
            </a:xfrm>
            <a:custGeom>
              <a:avLst/>
              <a:gdLst/>
              <a:ahLst/>
              <a:cxnLst/>
              <a:rect l="l" t="t" r="r" b="b"/>
              <a:pathLst>
                <a:path w="3151" h="3152" extrusionOk="0">
                  <a:moveTo>
                    <a:pt x="1576" y="547"/>
                  </a:moveTo>
                  <a:cubicBezTo>
                    <a:pt x="2154" y="547"/>
                    <a:pt x="2636" y="997"/>
                    <a:pt x="2636" y="1576"/>
                  </a:cubicBezTo>
                  <a:cubicBezTo>
                    <a:pt x="2636" y="2155"/>
                    <a:pt x="2154" y="2637"/>
                    <a:pt x="1576" y="2637"/>
                  </a:cubicBezTo>
                  <a:cubicBezTo>
                    <a:pt x="997" y="2637"/>
                    <a:pt x="547" y="2155"/>
                    <a:pt x="547" y="1576"/>
                  </a:cubicBezTo>
                  <a:cubicBezTo>
                    <a:pt x="547" y="997"/>
                    <a:pt x="997" y="547"/>
                    <a:pt x="1576" y="547"/>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7"/>
            <p:cNvSpPr/>
            <p:nvPr/>
          </p:nvSpPr>
          <p:spPr>
            <a:xfrm>
              <a:off x="4669450" y="2579025"/>
              <a:ext cx="65900" cy="65125"/>
            </a:xfrm>
            <a:custGeom>
              <a:avLst/>
              <a:gdLst/>
              <a:ahLst/>
              <a:cxnLst/>
              <a:rect l="l" t="t" r="r" b="b"/>
              <a:pathLst>
                <a:path w="2636" h="2605" extrusionOk="0">
                  <a:moveTo>
                    <a:pt x="1318" y="1"/>
                  </a:moveTo>
                  <a:cubicBezTo>
                    <a:pt x="579" y="1"/>
                    <a:pt x="0" y="580"/>
                    <a:pt x="0" y="1287"/>
                  </a:cubicBezTo>
                  <a:cubicBezTo>
                    <a:pt x="0" y="2026"/>
                    <a:pt x="579" y="2605"/>
                    <a:pt x="1318" y="2605"/>
                  </a:cubicBezTo>
                  <a:cubicBezTo>
                    <a:pt x="2025" y="2605"/>
                    <a:pt x="2636" y="2026"/>
                    <a:pt x="2636" y="1287"/>
                  </a:cubicBezTo>
                  <a:cubicBezTo>
                    <a:pt x="2636" y="580"/>
                    <a:pt x="2025" y="1"/>
                    <a:pt x="1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7"/>
            <p:cNvSpPr/>
            <p:nvPr/>
          </p:nvSpPr>
          <p:spPr>
            <a:xfrm>
              <a:off x="4663000" y="2571800"/>
              <a:ext cx="78800" cy="78775"/>
            </a:xfrm>
            <a:custGeom>
              <a:avLst/>
              <a:gdLst/>
              <a:ahLst/>
              <a:cxnLst/>
              <a:rect l="l" t="t" r="r" b="b"/>
              <a:pathLst>
                <a:path w="3152" h="3151" extrusionOk="0">
                  <a:moveTo>
                    <a:pt x="1576" y="547"/>
                  </a:moveTo>
                  <a:cubicBezTo>
                    <a:pt x="2155" y="547"/>
                    <a:pt x="2605" y="997"/>
                    <a:pt x="2605" y="1576"/>
                  </a:cubicBezTo>
                  <a:cubicBezTo>
                    <a:pt x="2605" y="2154"/>
                    <a:pt x="2155" y="2636"/>
                    <a:pt x="1576" y="2636"/>
                  </a:cubicBezTo>
                  <a:cubicBezTo>
                    <a:pt x="997" y="2636"/>
                    <a:pt x="515" y="2154"/>
                    <a:pt x="515" y="1576"/>
                  </a:cubicBezTo>
                  <a:cubicBezTo>
                    <a:pt x="515" y="997"/>
                    <a:pt x="997" y="547"/>
                    <a:pt x="1576" y="547"/>
                  </a:cubicBezTo>
                  <a:close/>
                  <a:moveTo>
                    <a:pt x="1576" y="1"/>
                  </a:moveTo>
                  <a:cubicBezTo>
                    <a:pt x="708" y="1"/>
                    <a:pt x="1" y="708"/>
                    <a:pt x="1" y="1576"/>
                  </a:cubicBezTo>
                  <a:cubicBezTo>
                    <a:pt x="1" y="2476"/>
                    <a:pt x="708" y="3151"/>
                    <a:pt x="1576" y="3151"/>
                  </a:cubicBezTo>
                  <a:cubicBezTo>
                    <a:pt x="2444" y="3151"/>
                    <a:pt x="3151" y="2476"/>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7"/>
            <p:cNvSpPr/>
            <p:nvPr/>
          </p:nvSpPr>
          <p:spPr>
            <a:xfrm>
              <a:off x="4855075" y="2496275"/>
              <a:ext cx="65125" cy="65100"/>
            </a:xfrm>
            <a:custGeom>
              <a:avLst/>
              <a:gdLst/>
              <a:ahLst/>
              <a:cxnLst/>
              <a:rect l="l" t="t" r="r" b="b"/>
              <a:pathLst>
                <a:path w="2605" h="2604" extrusionOk="0">
                  <a:moveTo>
                    <a:pt x="1286" y="0"/>
                  </a:moveTo>
                  <a:cubicBezTo>
                    <a:pt x="579" y="0"/>
                    <a:pt x="0" y="579"/>
                    <a:pt x="0" y="1286"/>
                  </a:cubicBezTo>
                  <a:cubicBezTo>
                    <a:pt x="0" y="2025"/>
                    <a:pt x="579" y="2604"/>
                    <a:pt x="1286" y="2604"/>
                  </a:cubicBezTo>
                  <a:cubicBezTo>
                    <a:pt x="2025" y="2604"/>
                    <a:pt x="2604" y="2025"/>
                    <a:pt x="2604" y="1286"/>
                  </a:cubicBezTo>
                  <a:cubicBezTo>
                    <a:pt x="2604" y="579"/>
                    <a:pt x="2025" y="0"/>
                    <a:pt x="1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7"/>
            <p:cNvSpPr/>
            <p:nvPr/>
          </p:nvSpPr>
          <p:spPr>
            <a:xfrm>
              <a:off x="4847850" y="2489025"/>
              <a:ext cx="79575" cy="78775"/>
            </a:xfrm>
            <a:custGeom>
              <a:avLst/>
              <a:gdLst/>
              <a:ahLst/>
              <a:cxnLst/>
              <a:rect l="l" t="t" r="r" b="b"/>
              <a:pathLst>
                <a:path w="3183" h="3151" extrusionOk="0">
                  <a:moveTo>
                    <a:pt x="1575" y="547"/>
                  </a:moveTo>
                  <a:cubicBezTo>
                    <a:pt x="2154" y="547"/>
                    <a:pt x="2636" y="997"/>
                    <a:pt x="2636" y="1576"/>
                  </a:cubicBezTo>
                  <a:cubicBezTo>
                    <a:pt x="2636" y="2154"/>
                    <a:pt x="2154" y="2637"/>
                    <a:pt x="1575" y="2637"/>
                  </a:cubicBezTo>
                  <a:cubicBezTo>
                    <a:pt x="1029" y="2637"/>
                    <a:pt x="547" y="2154"/>
                    <a:pt x="547" y="1576"/>
                  </a:cubicBezTo>
                  <a:cubicBezTo>
                    <a:pt x="547" y="997"/>
                    <a:pt x="1029" y="547"/>
                    <a:pt x="1575" y="547"/>
                  </a:cubicBezTo>
                  <a:close/>
                  <a:moveTo>
                    <a:pt x="1575" y="1"/>
                  </a:moveTo>
                  <a:cubicBezTo>
                    <a:pt x="707" y="1"/>
                    <a:pt x="0" y="708"/>
                    <a:pt x="0" y="1576"/>
                  </a:cubicBezTo>
                  <a:cubicBezTo>
                    <a:pt x="0" y="2444"/>
                    <a:pt x="707" y="3151"/>
                    <a:pt x="1575" y="3151"/>
                  </a:cubicBezTo>
                  <a:cubicBezTo>
                    <a:pt x="2475" y="3151"/>
                    <a:pt x="3182" y="2444"/>
                    <a:pt x="3182" y="1576"/>
                  </a:cubicBezTo>
                  <a:cubicBezTo>
                    <a:pt x="3182" y="708"/>
                    <a:pt x="2475"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7"/>
            <p:cNvSpPr/>
            <p:nvPr/>
          </p:nvSpPr>
          <p:spPr>
            <a:xfrm>
              <a:off x="5039900" y="2385375"/>
              <a:ext cx="65925" cy="65900"/>
            </a:xfrm>
            <a:custGeom>
              <a:avLst/>
              <a:gdLst/>
              <a:ahLst/>
              <a:cxnLst/>
              <a:rect l="l" t="t" r="r" b="b"/>
              <a:pathLst>
                <a:path w="2637" h="2636" extrusionOk="0">
                  <a:moveTo>
                    <a:pt x="1319" y="0"/>
                  </a:moveTo>
                  <a:cubicBezTo>
                    <a:pt x="611" y="0"/>
                    <a:pt x="1" y="579"/>
                    <a:pt x="1" y="1318"/>
                  </a:cubicBezTo>
                  <a:cubicBezTo>
                    <a:pt x="1" y="2025"/>
                    <a:pt x="611" y="2636"/>
                    <a:pt x="1319" y="2636"/>
                  </a:cubicBezTo>
                  <a:cubicBezTo>
                    <a:pt x="2058" y="2636"/>
                    <a:pt x="2636" y="2025"/>
                    <a:pt x="2636" y="1318"/>
                  </a:cubicBezTo>
                  <a:cubicBezTo>
                    <a:pt x="2636" y="579"/>
                    <a:pt x="2058"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7"/>
            <p:cNvSpPr/>
            <p:nvPr/>
          </p:nvSpPr>
          <p:spPr>
            <a:xfrm>
              <a:off x="5033475" y="2378925"/>
              <a:ext cx="78775" cy="78800"/>
            </a:xfrm>
            <a:custGeom>
              <a:avLst/>
              <a:gdLst/>
              <a:ahLst/>
              <a:cxnLst/>
              <a:rect l="l" t="t" r="r" b="b"/>
              <a:pathLst>
                <a:path w="3151" h="3152" extrusionOk="0">
                  <a:moveTo>
                    <a:pt x="1576" y="515"/>
                  </a:moveTo>
                  <a:cubicBezTo>
                    <a:pt x="2154" y="515"/>
                    <a:pt x="2604" y="997"/>
                    <a:pt x="2636" y="1576"/>
                  </a:cubicBezTo>
                  <a:cubicBezTo>
                    <a:pt x="2604" y="2155"/>
                    <a:pt x="2154" y="2605"/>
                    <a:pt x="1576" y="2605"/>
                  </a:cubicBezTo>
                  <a:cubicBezTo>
                    <a:pt x="997" y="2605"/>
                    <a:pt x="547" y="2155"/>
                    <a:pt x="547" y="1576"/>
                  </a:cubicBezTo>
                  <a:cubicBezTo>
                    <a:pt x="547" y="997"/>
                    <a:pt x="997" y="515"/>
                    <a:pt x="1576" y="515"/>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7"/>
            <p:cNvSpPr/>
            <p:nvPr/>
          </p:nvSpPr>
          <p:spPr>
            <a:xfrm>
              <a:off x="5225525" y="2496275"/>
              <a:ext cx="65125" cy="65100"/>
            </a:xfrm>
            <a:custGeom>
              <a:avLst/>
              <a:gdLst/>
              <a:ahLst/>
              <a:cxnLst/>
              <a:rect l="l" t="t" r="r" b="b"/>
              <a:pathLst>
                <a:path w="2605" h="2604" extrusionOk="0">
                  <a:moveTo>
                    <a:pt x="1319" y="0"/>
                  </a:moveTo>
                  <a:cubicBezTo>
                    <a:pt x="580" y="0"/>
                    <a:pt x="1" y="579"/>
                    <a:pt x="1" y="1286"/>
                  </a:cubicBezTo>
                  <a:cubicBezTo>
                    <a:pt x="1" y="2025"/>
                    <a:pt x="580" y="2604"/>
                    <a:pt x="1319" y="2604"/>
                  </a:cubicBezTo>
                  <a:cubicBezTo>
                    <a:pt x="2026" y="2604"/>
                    <a:pt x="2605" y="2025"/>
                    <a:pt x="2605" y="1286"/>
                  </a:cubicBezTo>
                  <a:cubicBezTo>
                    <a:pt x="2605" y="579"/>
                    <a:pt x="2026"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7"/>
            <p:cNvSpPr/>
            <p:nvPr/>
          </p:nvSpPr>
          <p:spPr>
            <a:xfrm>
              <a:off x="5219100" y="2489025"/>
              <a:ext cx="78775" cy="78775"/>
            </a:xfrm>
            <a:custGeom>
              <a:avLst/>
              <a:gdLst/>
              <a:ahLst/>
              <a:cxnLst/>
              <a:rect l="l" t="t" r="r" b="b"/>
              <a:pathLst>
                <a:path w="3151" h="3151" extrusionOk="0">
                  <a:moveTo>
                    <a:pt x="1576" y="547"/>
                  </a:moveTo>
                  <a:cubicBezTo>
                    <a:pt x="2155" y="547"/>
                    <a:pt x="2605" y="997"/>
                    <a:pt x="2605" y="1576"/>
                  </a:cubicBezTo>
                  <a:cubicBezTo>
                    <a:pt x="2605" y="2154"/>
                    <a:pt x="2155" y="2637"/>
                    <a:pt x="1576" y="2637"/>
                  </a:cubicBezTo>
                  <a:cubicBezTo>
                    <a:pt x="997" y="2637"/>
                    <a:pt x="515" y="2154"/>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7"/>
            <p:cNvSpPr/>
            <p:nvPr/>
          </p:nvSpPr>
          <p:spPr>
            <a:xfrm>
              <a:off x="5411175" y="2606350"/>
              <a:ext cx="65125" cy="65925"/>
            </a:xfrm>
            <a:custGeom>
              <a:avLst/>
              <a:gdLst/>
              <a:ahLst/>
              <a:cxnLst/>
              <a:rect l="l" t="t" r="r" b="b"/>
              <a:pathLst>
                <a:path w="2605" h="2637" extrusionOk="0">
                  <a:moveTo>
                    <a:pt x="1286" y="1"/>
                  </a:moveTo>
                  <a:cubicBezTo>
                    <a:pt x="579" y="1"/>
                    <a:pt x="0" y="579"/>
                    <a:pt x="0" y="1319"/>
                  </a:cubicBezTo>
                  <a:cubicBezTo>
                    <a:pt x="0" y="2026"/>
                    <a:pt x="579" y="2637"/>
                    <a:pt x="1286" y="2637"/>
                  </a:cubicBezTo>
                  <a:cubicBezTo>
                    <a:pt x="2025" y="2637"/>
                    <a:pt x="2604" y="2026"/>
                    <a:pt x="2604" y="1319"/>
                  </a:cubicBezTo>
                  <a:cubicBezTo>
                    <a:pt x="2604" y="579"/>
                    <a:pt x="2025" y="1"/>
                    <a:pt x="1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7"/>
            <p:cNvSpPr/>
            <p:nvPr/>
          </p:nvSpPr>
          <p:spPr>
            <a:xfrm>
              <a:off x="5403950" y="2599925"/>
              <a:ext cx="78775" cy="78775"/>
            </a:xfrm>
            <a:custGeom>
              <a:avLst/>
              <a:gdLst/>
              <a:ahLst/>
              <a:cxnLst/>
              <a:rect l="l" t="t" r="r" b="b"/>
              <a:pathLst>
                <a:path w="3151" h="3151" extrusionOk="0">
                  <a:moveTo>
                    <a:pt x="1575" y="515"/>
                  </a:moveTo>
                  <a:cubicBezTo>
                    <a:pt x="2154" y="515"/>
                    <a:pt x="2636" y="997"/>
                    <a:pt x="2636" y="1576"/>
                  </a:cubicBezTo>
                  <a:cubicBezTo>
                    <a:pt x="2636" y="2154"/>
                    <a:pt x="2154" y="2604"/>
                    <a:pt x="1575" y="2604"/>
                  </a:cubicBezTo>
                  <a:cubicBezTo>
                    <a:pt x="997" y="2604"/>
                    <a:pt x="547" y="2154"/>
                    <a:pt x="547" y="1576"/>
                  </a:cubicBezTo>
                  <a:cubicBezTo>
                    <a:pt x="547" y="997"/>
                    <a:pt x="997" y="515"/>
                    <a:pt x="1575" y="515"/>
                  </a:cubicBezTo>
                  <a:close/>
                  <a:moveTo>
                    <a:pt x="1575" y="1"/>
                  </a:moveTo>
                  <a:cubicBezTo>
                    <a:pt x="707" y="1"/>
                    <a:pt x="0" y="708"/>
                    <a:pt x="0" y="1576"/>
                  </a:cubicBezTo>
                  <a:cubicBezTo>
                    <a:pt x="0" y="2444"/>
                    <a:pt x="707" y="3151"/>
                    <a:pt x="1575" y="3151"/>
                  </a:cubicBezTo>
                  <a:cubicBezTo>
                    <a:pt x="2443" y="3151"/>
                    <a:pt x="3150" y="2444"/>
                    <a:pt x="3150" y="1576"/>
                  </a:cubicBezTo>
                  <a:cubicBezTo>
                    <a:pt x="3150"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7"/>
            <p:cNvSpPr/>
            <p:nvPr/>
          </p:nvSpPr>
          <p:spPr>
            <a:xfrm>
              <a:off x="5747875" y="1384075"/>
              <a:ext cx="105300" cy="3359925"/>
            </a:xfrm>
            <a:custGeom>
              <a:avLst/>
              <a:gdLst/>
              <a:ahLst/>
              <a:cxnLst/>
              <a:rect l="l" t="t" r="r" b="b"/>
              <a:pathLst>
                <a:path w="4212" h="134397" extrusionOk="0">
                  <a:moveTo>
                    <a:pt x="1" y="0"/>
                  </a:moveTo>
                  <a:lnTo>
                    <a:pt x="1" y="134396"/>
                  </a:lnTo>
                  <a:lnTo>
                    <a:pt x="4212" y="134396"/>
                  </a:lnTo>
                  <a:lnTo>
                    <a:pt x="4212"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7"/>
            <p:cNvSpPr/>
            <p:nvPr/>
          </p:nvSpPr>
          <p:spPr>
            <a:xfrm>
              <a:off x="5747875" y="1797925"/>
              <a:ext cx="105300" cy="856675"/>
            </a:xfrm>
            <a:custGeom>
              <a:avLst/>
              <a:gdLst/>
              <a:ahLst/>
              <a:cxnLst/>
              <a:rect l="l" t="t" r="r" b="b"/>
              <a:pathLst>
                <a:path w="4212" h="34267" extrusionOk="0">
                  <a:moveTo>
                    <a:pt x="1" y="0"/>
                  </a:moveTo>
                  <a:lnTo>
                    <a:pt x="1" y="34267"/>
                  </a:lnTo>
                  <a:lnTo>
                    <a:pt x="4212" y="34267"/>
                  </a:lnTo>
                  <a:lnTo>
                    <a:pt x="42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7"/>
            <p:cNvSpPr/>
            <p:nvPr/>
          </p:nvSpPr>
          <p:spPr>
            <a:xfrm>
              <a:off x="1797325" y="1384075"/>
              <a:ext cx="4055850" cy="205750"/>
            </a:xfrm>
            <a:custGeom>
              <a:avLst/>
              <a:gdLst/>
              <a:ahLst/>
              <a:cxnLst/>
              <a:rect l="l" t="t" r="r" b="b"/>
              <a:pathLst>
                <a:path w="162234" h="8230" extrusionOk="0">
                  <a:moveTo>
                    <a:pt x="1" y="0"/>
                  </a:moveTo>
                  <a:lnTo>
                    <a:pt x="1" y="8229"/>
                  </a:lnTo>
                  <a:lnTo>
                    <a:pt x="162234" y="8229"/>
                  </a:lnTo>
                  <a:lnTo>
                    <a:pt x="162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7"/>
            <p:cNvSpPr/>
            <p:nvPr/>
          </p:nvSpPr>
          <p:spPr>
            <a:xfrm>
              <a:off x="1797325" y="1652475"/>
              <a:ext cx="1042325" cy="164750"/>
            </a:xfrm>
            <a:custGeom>
              <a:avLst/>
              <a:gdLst/>
              <a:ahLst/>
              <a:cxnLst/>
              <a:rect l="l" t="t" r="r" b="b"/>
              <a:pathLst>
                <a:path w="41693" h="6590" extrusionOk="0">
                  <a:moveTo>
                    <a:pt x="1" y="0"/>
                  </a:moveTo>
                  <a:lnTo>
                    <a:pt x="1" y="6590"/>
                  </a:lnTo>
                  <a:lnTo>
                    <a:pt x="40599" y="6590"/>
                  </a:lnTo>
                  <a:cubicBezTo>
                    <a:pt x="41178" y="6590"/>
                    <a:pt x="41692" y="6108"/>
                    <a:pt x="41692" y="5497"/>
                  </a:cubicBezTo>
                  <a:lnTo>
                    <a:pt x="41692" y="1061"/>
                  </a:lnTo>
                  <a:cubicBezTo>
                    <a:pt x="41692" y="482"/>
                    <a:pt x="41178" y="0"/>
                    <a:pt x="40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7"/>
            <p:cNvSpPr/>
            <p:nvPr/>
          </p:nvSpPr>
          <p:spPr>
            <a:xfrm>
              <a:off x="1927525" y="1675775"/>
              <a:ext cx="65900" cy="100475"/>
            </a:xfrm>
            <a:custGeom>
              <a:avLst/>
              <a:gdLst/>
              <a:ahLst/>
              <a:cxnLst/>
              <a:rect l="l" t="t" r="r" b="b"/>
              <a:pathLst>
                <a:path w="2636" h="4019" extrusionOk="0">
                  <a:moveTo>
                    <a:pt x="0" y="1"/>
                  </a:moveTo>
                  <a:lnTo>
                    <a:pt x="0" y="4019"/>
                  </a:lnTo>
                  <a:lnTo>
                    <a:pt x="547" y="4019"/>
                  </a:lnTo>
                  <a:lnTo>
                    <a:pt x="547" y="1190"/>
                  </a:lnTo>
                  <a:lnTo>
                    <a:pt x="997" y="4019"/>
                  </a:lnTo>
                  <a:lnTo>
                    <a:pt x="1607" y="4019"/>
                  </a:lnTo>
                  <a:lnTo>
                    <a:pt x="2025" y="1126"/>
                  </a:lnTo>
                  <a:lnTo>
                    <a:pt x="2025" y="4019"/>
                  </a:lnTo>
                  <a:lnTo>
                    <a:pt x="2636" y="4019"/>
                  </a:lnTo>
                  <a:lnTo>
                    <a:pt x="2636" y="1"/>
                  </a:lnTo>
                  <a:lnTo>
                    <a:pt x="1768" y="1"/>
                  </a:lnTo>
                  <a:lnTo>
                    <a:pt x="1318" y="2861"/>
                  </a:lnTo>
                  <a:lnTo>
                    <a:pt x="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7"/>
            <p:cNvSpPr/>
            <p:nvPr/>
          </p:nvSpPr>
          <p:spPr>
            <a:xfrm>
              <a:off x="2000650" y="1675775"/>
              <a:ext cx="55475" cy="100475"/>
            </a:xfrm>
            <a:custGeom>
              <a:avLst/>
              <a:gdLst/>
              <a:ahLst/>
              <a:cxnLst/>
              <a:rect l="l" t="t" r="r" b="b"/>
              <a:pathLst>
                <a:path w="2219" h="4019" extrusionOk="0">
                  <a:moveTo>
                    <a:pt x="1093" y="708"/>
                  </a:moveTo>
                  <a:lnTo>
                    <a:pt x="1382" y="2733"/>
                  </a:lnTo>
                  <a:lnTo>
                    <a:pt x="772" y="2733"/>
                  </a:lnTo>
                  <a:lnTo>
                    <a:pt x="1093" y="708"/>
                  </a:lnTo>
                  <a:close/>
                  <a:moveTo>
                    <a:pt x="643" y="1"/>
                  </a:moveTo>
                  <a:lnTo>
                    <a:pt x="0" y="4019"/>
                  </a:lnTo>
                  <a:lnTo>
                    <a:pt x="579" y="4019"/>
                  </a:lnTo>
                  <a:lnTo>
                    <a:pt x="707" y="3279"/>
                  </a:lnTo>
                  <a:lnTo>
                    <a:pt x="1479" y="3279"/>
                  </a:lnTo>
                  <a:lnTo>
                    <a:pt x="1575" y="4019"/>
                  </a:lnTo>
                  <a:lnTo>
                    <a:pt x="2218" y="4019"/>
                  </a:lnTo>
                  <a:lnTo>
                    <a:pt x="15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7"/>
            <p:cNvSpPr/>
            <p:nvPr/>
          </p:nvSpPr>
          <p:spPr>
            <a:xfrm>
              <a:off x="2063325" y="1675775"/>
              <a:ext cx="49050" cy="100475"/>
            </a:xfrm>
            <a:custGeom>
              <a:avLst/>
              <a:gdLst/>
              <a:ahLst/>
              <a:cxnLst/>
              <a:rect l="l" t="t" r="r" b="b"/>
              <a:pathLst>
                <a:path w="1962" h="4019" extrusionOk="0">
                  <a:moveTo>
                    <a:pt x="933" y="579"/>
                  </a:moveTo>
                  <a:cubicBezTo>
                    <a:pt x="1158" y="579"/>
                    <a:pt x="1254" y="708"/>
                    <a:pt x="1254" y="997"/>
                  </a:cubicBezTo>
                  <a:lnTo>
                    <a:pt x="1254" y="1383"/>
                  </a:lnTo>
                  <a:cubicBezTo>
                    <a:pt x="1254" y="1704"/>
                    <a:pt x="1126" y="1801"/>
                    <a:pt x="868" y="1801"/>
                  </a:cubicBezTo>
                  <a:lnTo>
                    <a:pt x="643" y="1801"/>
                  </a:lnTo>
                  <a:lnTo>
                    <a:pt x="643" y="579"/>
                  </a:lnTo>
                  <a:close/>
                  <a:moveTo>
                    <a:pt x="1" y="1"/>
                  </a:moveTo>
                  <a:lnTo>
                    <a:pt x="1" y="4019"/>
                  </a:lnTo>
                  <a:lnTo>
                    <a:pt x="643" y="4019"/>
                  </a:lnTo>
                  <a:lnTo>
                    <a:pt x="643" y="2379"/>
                  </a:lnTo>
                  <a:lnTo>
                    <a:pt x="868" y="2379"/>
                  </a:lnTo>
                  <a:cubicBezTo>
                    <a:pt x="1126" y="2379"/>
                    <a:pt x="1254" y="2508"/>
                    <a:pt x="1254" y="2894"/>
                  </a:cubicBezTo>
                  <a:lnTo>
                    <a:pt x="1254" y="3536"/>
                  </a:lnTo>
                  <a:cubicBezTo>
                    <a:pt x="1254" y="3858"/>
                    <a:pt x="1286" y="3922"/>
                    <a:pt x="1318" y="4019"/>
                  </a:cubicBezTo>
                  <a:lnTo>
                    <a:pt x="1961" y="4019"/>
                  </a:lnTo>
                  <a:cubicBezTo>
                    <a:pt x="1897" y="3858"/>
                    <a:pt x="1897" y="3729"/>
                    <a:pt x="1897" y="3536"/>
                  </a:cubicBezTo>
                  <a:lnTo>
                    <a:pt x="1897" y="2926"/>
                  </a:lnTo>
                  <a:cubicBezTo>
                    <a:pt x="1897" y="2508"/>
                    <a:pt x="1801" y="2186"/>
                    <a:pt x="1479" y="2058"/>
                  </a:cubicBezTo>
                  <a:cubicBezTo>
                    <a:pt x="1768" y="1929"/>
                    <a:pt x="1897" y="1672"/>
                    <a:pt x="1897" y="1254"/>
                  </a:cubicBezTo>
                  <a:lnTo>
                    <a:pt x="1897" y="933"/>
                  </a:lnTo>
                  <a:cubicBezTo>
                    <a:pt x="1897" y="322"/>
                    <a:pt x="1608"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7"/>
            <p:cNvSpPr/>
            <p:nvPr/>
          </p:nvSpPr>
          <p:spPr>
            <a:xfrm>
              <a:off x="2119575" y="1674975"/>
              <a:ext cx="47450" cy="102075"/>
            </a:xfrm>
            <a:custGeom>
              <a:avLst/>
              <a:gdLst/>
              <a:ahLst/>
              <a:cxnLst/>
              <a:rect l="l" t="t" r="r" b="b"/>
              <a:pathLst>
                <a:path w="1898" h="4083" extrusionOk="0">
                  <a:moveTo>
                    <a:pt x="965" y="0"/>
                  </a:moveTo>
                  <a:cubicBezTo>
                    <a:pt x="322" y="0"/>
                    <a:pt x="1" y="354"/>
                    <a:pt x="1" y="997"/>
                  </a:cubicBezTo>
                  <a:lnTo>
                    <a:pt x="1" y="3086"/>
                  </a:lnTo>
                  <a:cubicBezTo>
                    <a:pt x="1" y="3729"/>
                    <a:pt x="322" y="4083"/>
                    <a:pt x="965" y="4083"/>
                  </a:cubicBezTo>
                  <a:cubicBezTo>
                    <a:pt x="1576" y="4083"/>
                    <a:pt x="1897" y="3729"/>
                    <a:pt x="1897" y="3086"/>
                  </a:cubicBezTo>
                  <a:lnTo>
                    <a:pt x="1897" y="2540"/>
                  </a:lnTo>
                  <a:lnTo>
                    <a:pt x="1286" y="2540"/>
                  </a:lnTo>
                  <a:lnTo>
                    <a:pt x="1286" y="3118"/>
                  </a:lnTo>
                  <a:cubicBezTo>
                    <a:pt x="1286" y="3408"/>
                    <a:pt x="1158" y="3504"/>
                    <a:pt x="965" y="3504"/>
                  </a:cubicBezTo>
                  <a:cubicBezTo>
                    <a:pt x="772" y="3504"/>
                    <a:pt x="644" y="3408"/>
                    <a:pt x="644" y="3118"/>
                  </a:cubicBezTo>
                  <a:lnTo>
                    <a:pt x="644" y="965"/>
                  </a:lnTo>
                  <a:cubicBezTo>
                    <a:pt x="644" y="675"/>
                    <a:pt x="772" y="579"/>
                    <a:pt x="965" y="579"/>
                  </a:cubicBezTo>
                  <a:cubicBezTo>
                    <a:pt x="1158" y="579"/>
                    <a:pt x="1286" y="675"/>
                    <a:pt x="1286" y="965"/>
                  </a:cubicBezTo>
                  <a:lnTo>
                    <a:pt x="1286" y="1383"/>
                  </a:lnTo>
                  <a:lnTo>
                    <a:pt x="1897" y="1383"/>
                  </a:lnTo>
                  <a:lnTo>
                    <a:pt x="1897" y="997"/>
                  </a:lnTo>
                  <a:cubicBezTo>
                    <a:pt x="1897" y="354"/>
                    <a:pt x="1576" y="0"/>
                    <a:pt x="9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7"/>
            <p:cNvSpPr/>
            <p:nvPr/>
          </p:nvSpPr>
          <p:spPr>
            <a:xfrm>
              <a:off x="2176625" y="1675775"/>
              <a:ext cx="49850" cy="100475"/>
            </a:xfrm>
            <a:custGeom>
              <a:avLst/>
              <a:gdLst/>
              <a:ahLst/>
              <a:cxnLst/>
              <a:rect l="l" t="t" r="r" b="b"/>
              <a:pathLst>
                <a:path w="1994" h="4019" extrusionOk="0">
                  <a:moveTo>
                    <a:pt x="1" y="1"/>
                  </a:moveTo>
                  <a:lnTo>
                    <a:pt x="1" y="4019"/>
                  </a:lnTo>
                  <a:lnTo>
                    <a:pt x="612" y="4019"/>
                  </a:lnTo>
                  <a:lnTo>
                    <a:pt x="612" y="2315"/>
                  </a:lnTo>
                  <a:lnTo>
                    <a:pt x="1351" y="2315"/>
                  </a:lnTo>
                  <a:lnTo>
                    <a:pt x="1351" y="4019"/>
                  </a:lnTo>
                  <a:lnTo>
                    <a:pt x="1994" y="4019"/>
                  </a:lnTo>
                  <a:lnTo>
                    <a:pt x="1994" y="1"/>
                  </a:lnTo>
                  <a:lnTo>
                    <a:pt x="1351" y="1"/>
                  </a:lnTo>
                  <a:lnTo>
                    <a:pt x="1351" y="1736"/>
                  </a:lnTo>
                  <a:lnTo>
                    <a:pt x="612" y="1736"/>
                  </a:lnTo>
                  <a:lnTo>
                    <a:pt x="6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7"/>
            <p:cNvSpPr/>
            <p:nvPr/>
          </p:nvSpPr>
          <p:spPr>
            <a:xfrm>
              <a:off x="2064125" y="1418625"/>
              <a:ext cx="2607750" cy="116550"/>
            </a:xfrm>
            <a:custGeom>
              <a:avLst/>
              <a:gdLst/>
              <a:ahLst/>
              <a:cxnLst/>
              <a:rect l="l" t="t" r="r" b="b"/>
              <a:pathLst>
                <a:path w="104310" h="4662" extrusionOk="0">
                  <a:moveTo>
                    <a:pt x="1" y="0"/>
                  </a:moveTo>
                  <a:lnTo>
                    <a:pt x="1" y="4661"/>
                  </a:lnTo>
                  <a:lnTo>
                    <a:pt x="104309" y="4661"/>
                  </a:lnTo>
                  <a:lnTo>
                    <a:pt x="1043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7"/>
            <p:cNvSpPr/>
            <p:nvPr/>
          </p:nvSpPr>
          <p:spPr>
            <a:xfrm>
              <a:off x="2016725"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7"/>
            <p:cNvSpPr/>
            <p:nvPr/>
          </p:nvSpPr>
          <p:spPr>
            <a:xfrm>
              <a:off x="2202350"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7"/>
            <p:cNvSpPr/>
            <p:nvPr/>
          </p:nvSpPr>
          <p:spPr>
            <a:xfrm>
              <a:off x="2387975"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7"/>
            <p:cNvSpPr/>
            <p:nvPr/>
          </p:nvSpPr>
          <p:spPr>
            <a:xfrm>
              <a:off x="2573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7"/>
            <p:cNvSpPr/>
            <p:nvPr/>
          </p:nvSpPr>
          <p:spPr>
            <a:xfrm>
              <a:off x="27592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7"/>
            <p:cNvSpPr/>
            <p:nvPr/>
          </p:nvSpPr>
          <p:spPr>
            <a:xfrm>
              <a:off x="2944875"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7"/>
            <p:cNvSpPr/>
            <p:nvPr/>
          </p:nvSpPr>
          <p:spPr>
            <a:xfrm>
              <a:off x="3130525"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7"/>
            <p:cNvSpPr/>
            <p:nvPr/>
          </p:nvSpPr>
          <p:spPr>
            <a:xfrm>
              <a:off x="33161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7"/>
            <p:cNvSpPr/>
            <p:nvPr/>
          </p:nvSpPr>
          <p:spPr>
            <a:xfrm>
              <a:off x="35018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7"/>
            <p:cNvSpPr/>
            <p:nvPr/>
          </p:nvSpPr>
          <p:spPr>
            <a:xfrm>
              <a:off x="3686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7"/>
            <p:cNvSpPr/>
            <p:nvPr/>
          </p:nvSpPr>
          <p:spPr>
            <a:xfrm>
              <a:off x="3872250" y="3505600"/>
              <a:ext cx="176825" cy="81200"/>
            </a:xfrm>
            <a:custGeom>
              <a:avLst/>
              <a:gdLst/>
              <a:ahLst/>
              <a:cxnLst/>
              <a:rect l="l" t="t" r="r" b="b"/>
              <a:pathLst>
                <a:path w="7073" h="3248" extrusionOk="0">
                  <a:moveTo>
                    <a:pt x="1" y="1"/>
                  </a:moveTo>
                  <a:lnTo>
                    <a:pt x="1"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7"/>
            <p:cNvSpPr/>
            <p:nvPr/>
          </p:nvSpPr>
          <p:spPr>
            <a:xfrm>
              <a:off x="40579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7"/>
            <p:cNvSpPr/>
            <p:nvPr/>
          </p:nvSpPr>
          <p:spPr>
            <a:xfrm>
              <a:off x="42435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7"/>
            <p:cNvSpPr/>
            <p:nvPr/>
          </p:nvSpPr>
          <p:spPr>
            <a:xfrm>
              <a:off x="4429150"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7"/>
            <p:cNvSpPr/>
            <p:nvPr/>
          </p:nvSpPr>
          <p:spPr>
            <a:xfrm>
              <a:off x="46148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7"/>
            <p:cNvSpPr/>
            <p:nvPr/>
          </p:nvSpPr>
          <p:spPr>
            <a:xfrm>
              <a:off x="48004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7"/>
            <p:cNvSpPr/>
            <p:nvPr/>
          </p:nvSpPr>
          <p:spPr>
            <a:xfrm>
              <a:off x="4986050"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7"/>
            <p:cNvSpPr/>
            <p:nvPr/>
          </p:nvSpPr>
          <p:spPr>
            <a:xfrm>
              <a:off x="51717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7"/>
            <p:cNvSpPr/>
            <p:nvPr/>
          </p:nvSpPr>
          <p:spPr>
            <a:xfrm>
              <a:off x="53573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7"/>
            <p:cNvSpPr/>
            <p:nvPr/>
          </p:nvSpPr>
          <p:spPr>
            <a:xfrm>
              <a:off x="1902600" y="1883100"/>
              <a:ext cx="299775" cy="81200"/>
            </a:xfrm>
            <a:custGeom>
              <a:avLst/>
              <a:gdLst/>
              <a:ahLst/>
              <a:cxnLst/>
              <a:rect l="l" t="t" r="r" b="b"/>
              <a:pathLst>
                <a:path w="11991" h="3248" extrusionOk="0">
                  <a:moveTo>
                    <a:pt x="1" y="1"/>
                  </a:moveTo>
                  <a:lnTo>
                    <a:pt x="1" y="3247"/>
                  </a:lnTo>
                  <a:lnTo>
                    <a:pt x="11990" y="3247"/>
                  </a:lnTo>
                  <a:lnTo>
                    <a:pt x="119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7"/>
            <p:cNvSpPr/>
            <p:nvPr/>
          </p:nvSpPr>
          <p:spPr>
            <a:xfrm>
              <a:off x="22184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7"/>
            <p:cNvSpPr/>
            <p:nvPr/>
          </p:nvSpPr>
          <p:spPr>
            <a:xfrm>
              <a:off x="25342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7"/>
            <p:cNvSpPr/>
            <p:nvPr/>
          </p:nvSpPr>
          <p:spPr>
            <a:xfrm>
              <a:off x="285005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7"/>
            <p:cNvSpPr/>
            <p:nvPr/>
          </p:nvSpPr>
          <p:spPr>
            <a:xfrm>
              <a:off x="31666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7"/>
            <p:cNvSpPr/>
            <p:nvPr/>
          </p:nvSpPr>
          <p:spPr>
            <a:xfrm>
              <a:off x="348250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7"/>
            <p:cNvSpPr/>
            <p:nvPr/>
          </p:nvSpPr>
          <p:spPr>
            <a:xfrm>
              <a:off x="37983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7"/>
            <p:cNvSpPr/>
            <p:nvPr/>
          </p:nvSpPr>
          <p:spPr>
            <a:xfrm>
              <a:off x="41149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7"/>
            <p:cNvSpPr/>
            <p:nvPr/>
          </p:nvSpPr>
          <p:spPr>
            <a:xfrm>
              <a:off x="443077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7"/>
            <p:cNvSpPr/>
            <p:nvPr/>
          </p:nvSpPr>
          <p:spPr>
            <a:xfrm>
              <a:off x="47465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7"/>
            <p:cNvSpPr/>
            <p:nvPr/>
          </p:nvSpPr>
          <p:spPr>
            <a:xfrm>
              <a:off x="5063200" y="1883100"/>
              <a:ext cx="299775" cy="81200"/>
            </a:xfrm>
            <a:custGeom>
              <a:avLst/>
              <a:gdLst/>
              <a:ahLst/>
              <a:cxnLst/>
              <a:rect l="l" t="t" r="r" b="b"/>
              <a:pathLst>
                <a:path w="11991" h="3248" extrusionOk="0">
                  <a:moveTo>
                    <a:pt x="1" y="1"/>
                  </a:moveTo>
                  <a:lnTo>
                    <a:pt x="1" y="3247"/>
                  </a:lnTo>
                  <a:lnTo>
                    <a:pt x="11991" y="3247"/>
                  </a:lnTo>
                  <a:lnTo>
                    <a:pt x="119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7"/>
            <p:cNvSpPr/>
            <p:nvPr/>
          </p:nvSpPr>
          <p:spPr>
            <a:xfrm>
              <a:off x="537902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7"/>
            <p:cNvSpPr/>
            <p:nvPr/>
          </p:nvSpPr>
          <p:spPr>
            <a:xfrm>
              <a:off x="3290450" y="2074375"/>
              <a:ext cx="512725" cy="198500"/>
            </a:xfrm>
            <a:custGeom>
              <a:avLst/>
              <a:gdLst/>
              <a:ahLst/>
              <a:cxnLst/>
              <a:rect l="l" t="t" r="r" b="b"/>
              <a:pathLst>
                <a:path w="20509" h="7940" extrusionOk="0">
                  <a:moveTo>
                    <a:pt x="0" y="0"/>
                  </a:moveTo>
                  <a:lnTo>
                    <a:pt x="4436" y="2218"/>
                  </a:lnTo>
                  <a:lnTo>
                    <a:pt x="4436" y="6751"/>
                  </a:lnTo>
                  <a:cubicBezTo>
                    <a:pt x="4436" y="7426"/>
                    <a:pt x="4950" y="7940"/>
                    <a:pt x="5625" y="7940"/>
                  </a:cubicBezTo>
                  <a:lnTo>
                    <a:pt x="19319" y="7940"/>
                  </a:lnTo>
                  <a:cubicBezTo>
                    <a:pt x="19962" y="7940"/>
                    <a:pt x="20508" y="7426"/>
                    <a:pt x="20508" y="6751"/>
                  </a:cubicBezTo>
                  <a:lnTo>
                    <a:pt x="20508" y="1190"/>
                  </a:lnTo>
                  <a:cubicBezTo>
                    <a:pt x="20508" y="547"/>
                    <a:pt x="19962" y="0"/>
                    <a:pt x="19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7"/>
            <p:cNvSpPr/>
            <p:nvPr/>
          </p:nvSpPr>
          <p:spPr>
            <a:xfrm>
              <a:off x="3503400" y="2106500"/>
              <a:ext cx="60300" cy="131025"/>
            </a:xfrm>
            <a:custGeom>
              <a:avLst/>
              <a:gdLst/>
              <a:ahLst/>
              <a:cxnLst/>
              <a:rect l="l" t="t" r="r" b="b"/>
              <a:pathLst>
                <a:path w="2412" h="5241" extrusionOk="0">
                  <a:moveTo>
                    <a:pt x="1190" y="1"/>
                  </a:moveTo>
                  <a:cubicBezTo>
                    <a:pt x="418" y="1"/>
                    <a:pt x="0" y="483"/>
                    <a:pt x="0" y="1287"/>
                  </a:cubicBezTo>
                  <a:lnTo>
                    <a:pt x="0" y="1576"/>
                  </a:lnTo>
                  <a:lnTo>
                    <a:pt x="772" y="1576"/>
                  </a:lnTo>
                  <a:lnTo>
                    <a:pt x="772" y="1255"/>
                  </a:lnTo>
                  <a:cubicBezTo>
                    <a:pt x="772" y="869"/>
                    <a:pt x="933" y="740"/>
                    <a:pt x="1190" y="740"/>
                  </a:cubicBezTo>
                  <a:cubicBezTo>
                    <a:pt x="1447" y="740"/>
                    <a:pt x="1608" y="869"/>
                    <a:pt x="1608" y="1319"/>
                  </a:cubicBezTo>
                  <a:lnTo>
                    <a:pt x="1608" y="1608"/>
                  </a:lnTo>
                  <a:cubicBezTo>
                    <a:pt x="1608" y="2026"/>
                    <a:pt x="1415" y="2155"/>
                    <a:pt x="1125" y="2155"/>
                  </a:cubicBezTo>
                  <a:lnTo>
                    <a:pt x="804" y="2155"/>
                  </a:lnTo>
                  <a:lnTo>
                    <a:pt x="804" y="2894"/>
                  </a:lnTo>
                  <a:lnTo>
                    <a:pt x="1061" y="2894"/>
                  </a:lnTo>
                  <a:cubicBezTo>
                    <a:pt x="1447" y="2894"/>
                    <a:pt x="1608" y="3055"/>
                    <a:pt x="1608" y="3537"/>
                  </a:cubicBezTo>
                  <a:lnTo>
                    <a:pt x="1608" y="3955"/>
                  </a:lnTo>
                  <a:cubicBezTo>
                    <a:pt x="1608" y="4405"/>
                    <a:pt x="1447" y="4533"/>
                    <a:pt x="1190" y="4533"/>
                  </a:cubicBezTo>
                  <a:cubicBezTo>
                    <a:pt x="933" y="4533"/>
                    <a:pt x="772" y="4373"/>
                    <a:pt x="772" y="4019"/>
                  </a:cubicBezTo>
                  <a:lnTo>
                    <a:pt x="772" y="3537"/>
                  </a:lnTo>
                  <a:lnTo>
                    <a:pt x="0" y="3537"/>
                  </a:lnTo>
                  <a:lnTo>
                    <a:pt x="0" y="3955"/>
                  </a:lnTo>
                  <a:cubicBezTo>
                    <a:pt x="0" y="4790"/>
                    <a:pt x="418" y="5241"/>
                    <a:pt x="1190" y="5241"/>
                  </a:cubicBezTo>
                  <a:cubicBezTo>
                    <a:pt x="1993" y="5241"/>
                    <a:pt x="2411" y="4790"/>
                    <a:pt x="2411" y="3955"/>
                  </a:cubicBezTo>
                  <a:lnTo>
                    <a:pt x="2411" y="3569"/>
                  </a:lnTo>
                  <a:cubicBezTo>
                    <a:pt x="2411" y="3055"/>
                    <a:pt x="2251" y="2669"/>
                    <a:pt x="1833" y="2476"/>
                  </a:cubicBezTo>
                  <a:cubicBezTo>
                    <a:pt x="2218" y="2315"/>
                    <a:pt x="2411" y="1962"/>
                    <a:pt x="2411" y="1415"/>
                  </a:cubicBezTo>
                  <a:lnTo>
                    <a:pt x="2411" y="1287"/>
                  </a:lnTo>
                  <a:cubicBezTo>
                    <a:pt x="2411" y="483"/>
                    <a:pt x="1993" y="1"/>
                    <a:pt x="11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7"/>
            <p:cNvSpPr/>
            <p:nvPr/>
          </p:nvSpPr>
          <p:spPr>
            <a:xfrm>
              <a:off x="3575725" y="2106500"/>
              <a:ext cx="61100" cy="131025"/>
            </a:xfrm>
            <a:custGeom>
              <a:avLst/>
              <a:gdLst/>
              <a:ahLst/>
              <a:cxnLst/>
              <a:rect l="l" t="t" r="r" b="b"/>
              <a:pathLst>
                <a:path w="2444" h="5241" extrusionOk="0">
                  <a:moveTo>
                    <a:pt x="1222" y="740"/>
                  </a:moveTo>
                  <a:cubicBezTo>
                    <a:pt x="1479" y="740"/>
                    <a:pt x="1640" y="869"/>
                    <a:pt x="1640" y="1255"/>
                  </a:cubicBezTo>
                  <a:lnTo>
                    <a:pt x="1640" y="4019"/>
                  </a:lnTo>
                  <a:cubicBezTo>
                    <a:pt x="1640" y="4373"/>
                    <a:pt x="1479" y="4533"/>
                    <a:pt x="1222" y="4533"/>
                  </a:cubicBezTo>
                  <a:cubicBezTo>
                    <a:pt x="965" y="4533"/>
                    <a:pt x="804" y="4373"/>
                    <a:pt x="804" y="4019"/>
                  </a:cubicBezTo>
                  <a:lnTo>
                    <a:pt x="804" y="1255"/>
                  </a:lnTo>
                  <a:cubicBezTo>
                    <a:pt x="804" y="869"/>
                    <a:pt x="965" y="740"/>
                    <a:pt x="1222" y="740"/>
                  </a:cubicBezTo>
                  <a:close/>
                  <a:moveTo>
                    <a:pt x="1222" y="1"/>
                  </a:moveTo>
                  <a:cubicBezTo>
                    <a:pt x="418" y="1"/>
                    <a:pt x="0" y="483"/>
                    <a:pt x="0" y="1287"/>
                  </a:cubicBezTo>
                  <a:lnTo>
                    <a:pt x="0" y="3955"/>
                  </a:lnTo>
                  <a:cubicBezTo>
                    <a:pt x="0" y="4790"/>
                    <a:pt x="418" y="5241"/>
                    <a:pt x="1222" y="5241"/>
                  </a:cubicBezTo>
                  <a:cubicBezTo>
                    <a:pt x="1993" y="5241"/>
                    <a:pt x="2443" y="4790"/>
                    <a:pt x="2443" y="3955"/>
                  </a:cubicBezTo>
                  <a:lnTo>
                    <a:pt x="2443" y="1287"/>
                  </a:lnTo>
                  <a:cubicBezTo>
                    <a:pt x="2443" y="483"/>
                    <a:pt x="1993" y="1"/>
                    <a:pt x="12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7"/>
            <p:cNvSpPr/>
            <p:nvPr/>
          </p:nvSpPr>
          <p:spPr>
            <a:xfrm>
              <a:off x="3649650" y="2108125"/>
              <a:ext cx="66725" cy="128600"/>
            </a:xfrm>
            <a:custGeom>
              <a:avLst/>
              <a:gdLst/>
              <a:ahLst/>
              <a:cxnLst/>
              <a:rect l="l" t="t" r="r" b="b"/>
              <a:pathLst>
                <a:path w="2669" h="5144" extrusionOk="0">
                  <a:moveTo>
                    <a:pt x="1" y="0"/>
                  </a:moveTo>
                  <a:lnTo>
                    <a:pt x="1" y="5143"/>
                  </a:lnTo>
                  <a:lnTo>
                    <a:pt x="804" y="5143"/>
                  </a:lnTo>
                  <a:lnTo>
                    <a:pt x="804" y="3568"/>
                  </a:lnTo>
                  <a:lnTo>
                    <a:pt x="1061" y="3086"/>
                  </a:lnTo>
                  <a:lnTo>
                    <a:pt x="1833" y="5143"/>
                  </a:lnTo>
                  <a:lnTo>
                    <a:pt x="2669" y="5143"/>
                  </a:lnTo>
                  <a:lnTo>
                    <a:pt x="1544" y="2283"/>
                  </a:lnTo>
                  <a:lnTo>
                    <a:pt x="2669" y="0"/>
                  </a:lnTo>
                  <a:lnTo>
                    <a:pt x="1865" y="0"/>
                  </a:lnTo>
                  <a:lnTo>
                    <a:pt x="804" y="2250"/>
                  </a:lnTo>
                  <a:lnTo>
                    <a:pt x="8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7"/>
            <p:cNvSpPr/>
            <p:nvPr/>
          </p:nvSpPr>
          <p:spPr>
            <a:xfrm>
              <a:off x="2318075" y="3979725"/>
              <a:ext cx="69125" cy="148700"/>
            </a:xfrm>
            <a:custGeom>
              <a:avLst/>
              <a:gdLst/>
              <a:ahLst/>
              <a:cxnLst/>
              <a:rect l="l" t="t" r="r" b="b"/>
              <a:pathLst>
                <a:path w="2765" h="5948" extrusionOk="0">
                  <a:moveTo>
                    <a:pt x="161" y="1"/>
                  </a:moveTo>
                  <a:lnTo>
                    <a:pt x="0" y="3408"/>
                  </a:lnTo>
                  <a:lnTo>
                    <a:pt x="868" y="3408"/>
                  </a:lnTo>
                  <a:lnTo>
                    <a:pt x="868" y="3215"/>
                  </a:lnTo>
                  <a:cubicBezTo>
                    <a:pt x="868" y="2797"/>
                    <a:pt x="1061" y="2637"/>
                    <a:pt x="1350" y="2637"/>
                  </a:cubicBezTo>
                  <a:cubicBezTo>
                    <a:pt x="1640" y="2637"/>
                    <a:pt x="1833" y="2797"/>
                    <a:pt x="1833" y="3215"/>
                  </a:cubicBezTo>
                  <a:lnTo>
                    <a:pt x="1833" y="4533"/>
                  </a:lnTo>
                  <a:cubicBezTo>
                    <a:pt x="1833" y="4951"/>
                    <a:pt x="1640" y="5112"/>
                    <a:pt x="1350" y="5112"/>
                  </a:cubicBezTo>
                  <a:cubicBezTo>
                    <a:pt x="1061" y="5112"/>
                    <a:pt x="868" y="4951"/>
                    <a:pt x="868" y="4533"/>
                  </a:cubicBezTo>
                  <a:lnTo>
                    <a:pt x="868" y="3987"/>
                  </a:lnTo>
                  <a:lnTo>
                    <a:pt x="0" y="3987"/>
                  </a:lnTo>
                  <a:lnTo>
                    <a:pt x="0" y="4469"/>
                  </a:lnTo>
                  <a:cubicBezTo>
                    <a:pt x="0" y="5401"/>
                    <a:pt x="482" y="5948"/>
                    <a:pt x="1383" y="5948"/>
                  </a:cubicBezTo>
                  <a:cubicBezTo>
                    <a:pt x="2283"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7"/>
            <p:cNvSpPr/>
            <p:nvPr/>
          </p:nvSpPr>
          <p:spPr>
            <a:xfrm>
              <a:off x="2400050" y="3978125"/>
              <a:ext cx="70725" cy="150300"/>
            </a:xfrm>
            <a:custGeom>
              <a:avLst/>
              <a:gdLst/>
              <a:ahLst/>
              <a:cxnLst/>
              <a:rect l="l" t="t" r="r" b="b"/>
              <a:pathLst>
                <a:path w="2829" h="6012" extrusionOk="0">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7"/>
            <p:cNvSpPr/>
            <p:nvPr/>
          </p:nvSpPr>
          <p:spPr>
            <a:xfrm>
              <a:off x="2483625" y="3978125"/>
              <a:ext cx="70725" cy="150300"/>
            </a:xfrm>
            <a:custGeom>
              <a:avLst/>
              <a:gdLst/>
              <a:ahLst/>
              <a:cxnLst/>
              <a:rect l="l" t="t" r="r" b="b"/>
              <a:pathLst>
                <a:path w="2829" h="6012" extrusionOk="0">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7"/>
            <p:cNvSpPr/>
            <p:nvPr/>
          </p:nvSpPr>
          <p:spPr>
            <a:xfrm>
              <a:off x="2568800" y="3979725"/>
              <a:ext cx="76375" cy="147100"/>
            </a:xfrm>
            <a:custGeom>
              <a:avLst/>
              <a:gdLst/>
              <a:ahLst/>
              <a:cxnLst/>
              <a:rect l="l" t="t" r="r" b="b"/>
              <a:pathLst>
                <a:path w="3055" h="5884" extrusionOk="0">
                  <a:moveTo>
                    <a:pt x="0" y="1"/>
                  </a:moveTo>
                  <a:lnTo>
                    <a:pt x="0" y="5883"/>
                  </a:lnTo>
                  <a:lnTo>
                    <a:pt x="933" y="5883"/>
                  </a:lnTo>
                  <a:lnTo>
                    <a:pt x="933" y="4083"/>
                  </a:lnTo>
                  <a:lnTo>
                    <a:pt x="1222" y="3537"/>
                  </a:lnTo>
                  <a:lnTo>
                    <a:pt x="2122" y="5883"/>
                  </a:lnTo>
                  <a:lnTo>
                    <a:pt x="3054" y="5883"/>
                  </a:lnTo>
                  <a:lnTo>
                    <a:pt x="1768" y="2605"/>
                  </a:lnTo>
                  <a:lnTo>
                    <a:pt x="3054" y="1"/>
                  </a:lnTo>
                  <a:lnTo>
                    <a:pt x="2154" y="1"/>
                  </a:lnTo>
                  <a:lnTo>
                    <a:pt x="933" y="2572"/>
                  </a:lnTo>
                  <a:lnTo>
                    <a:pt x="9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7"/>
            <p:cNvSpPr/>
            <p:nvPr/>
          </p:nvSpPr>
          <p:spPr>
            <a:xfrm>
              <a:off x="2310025" y="4223225"/>
              <a:ext cx="337550" cy="12875"/>
            </a:xfrm>
            <a:custGeom>
              <a:avLst/>
              <a:gdLst/>
              <a:ahLst/>
              <a:cxnLst/>
              <a:rect l="l" t="t" r="r" b="b"/>
              <a:pathLst>
                <a:path w="13502" h="515" extrusionOk="0">
                  <a:moveTo>
                    <a:pt x="1" y="1"/>
                  </a:moveTo>
                  <a:lnTo>
                    <a:pt x="1" y="515"/>
                  </a:lnTo>
                  <a:lnTo>
                    <a:pt x="13502" y="515"/>
                  </a:lnTo>
                  <a:lnTo>
                    <a:pt x="13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7"/>
            <p:cNvSpPr/>
            <p:nvPr/>
          </p:nvSpPr>
          <p:spPr>
            <a:xfrm>
              <a:off x="3584550" y="3979725"/>
              <a:ext cx="69150" cy="148700"/>
            </a:xfrm>
            <a:custGeom>
              <a:avLst/>
              <a:gdLst/>
              <a:ahLst/>
              <a:cxnLst/>
              <a:rect l="l" t="t" r="r" b="b"/>
              <a:pathLst>
                <a:path w="2766" h="5948" extrusionOk="0">
                  <a:moveTo>
                    <a:pt x="162" y="1"/>
                  </a:moveTo>
                  <a:lnTo>
                    <a:pt x="1" y="3408"/>
                  </a:lnTo>
                  <a:lnTo>
                    <a:pt x="869" y="3408"/>
                  </a:lnTo>
                  <a:lnTo>
                    <a:pt x="869" y="3215"/>
                  </a:lnTo>
                  <a:cubicBezTo>
                    <a:pt x="869" y="2797"/>
                    <a:pt x="1062" y="2637"/>
                    <a:pt x="1351" y="2637"/>
                  </a:cubicBezTo>
                  <a:cubicBezTo>
                    <a:pt x="1640" y="2637"/>
                    <a:pt x="1833" y="2797"/>
                    <a:pt x="1833" y="3215"/>
                  </a:cubicBezTo>
                  <a:lnTo>
                    <a:pt x="1833" y="4533"/>
                  </a:lnTo>
                  <a:cubicBezTo>
                    <a:pt x="1833" y="4951"/>
                    <a:pt x="1640" y="5112"/>
                    <a:pt x="1351" y="5112"/>
                  </a:cubicBezTo>
                  <a:cubicBezTo>
                    <a:pt x="1062" y="5112"/>
                    <a:pt x="869" y="4951"/>
                    <a:pt x="869" y="4533"/>
                  </a:cubicBezTo>
                  <a:lnTo>
                    <a:pt x="869" y="3987"/>
                  </a:lnTo>
                  <a:lnTo>
                    <a:pt x="1" y="3987"/>
                  </a:lnTo>
                  <a:lnTo>
                    <a:pt x="1" y="4469"/>
                  </a:lnTo>
                  <a:cubicBezTo>
                    <a:pt x="1" y="5401"/>
                    <a:pt x="451" y="5948"/>
                    <a:pt x="1383" y="5948"/>
                  </a:cubicBezTo>
                  <a:cubicBezTo>
                    <a:pt x="2283" y="5948"/>
                    <a:pt x="2765" y="5401"/>
                    <a:pt x="2765" y="4469"/>
                  </a:cubicBezTo>
                  <a:lnTo>
                    <a:pt x="2765" y="3151"/>
                  </a:lnTo>
                  <a:cubicBezTo>
                    <a:pt x="2765" y="2283"/>
                    <a:pt x="2412" y="1801"/>
                    <a:pt x="1737" y="1801"/>
                  </a:cubicBezTo>
                  <a:cubicBezTo>
                    <a:pt x="1351" y="1801"/>
                    <a:pt x="1094" y="1962"/>
                    <a:pt x="933" y="2251"/>
                  </a:cubicBezTo>
                  <a:lnTo>
                    <a:pt x="997" y="837"/>
                  </a:lnTo>
                  <a:lnTo>
                    <a:pt x="2605" y="837"/>
                  </a:lnTo>
                  <a:lnTo>
                    <a:pt x="26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7"/>
            <p:cNvSpPr/>
            <p:nvPr/>
          </p:nvSpPr>
          <p:spPr>
            <a:xfrm>
              <a:off x="3666525" y="3978125"/>
              <a:ext cx="70750" cy="150300"/>
            </a:xfrm>
            <a:custGeom>
              <a:avLst/>
              <a:gdLst/>
              <a:ahLst/>
              <a:cxnLst/>
              <a:rect l="l" t="t" r="r" b="b"/>
              <a:pathLst>
                <a:path w="2830" h="6012" extrusionOk="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7"/>
            <p:cNvSpPr/>
            <p:nvPr/>
          </p:nvSpPr>
          <p:spPr>
            <a:xfrm>
              <a:off x="3750100" y="3978125"/>
              <a:ext cx="70750" cy="150300"/>
            </a:xfrm>
            <a:custGeom>
              <a:avLst/>
              <a:gdLst/>
              <a:ahLst/>
              <a:cxnLst/>
              <a:rect l="l" t="t" r="r" b="b"/>
              <a:pathLst>
                <a:path w="2830" h="6012" extrusionOk="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7"/>
            <p:cNvSpPr/>
            <p:nvPr/>
          </p:nvSpPr>
          <p:spPr>
            <a:xfrm>
              <a:off x="3835300" y="3979725"/>
              <a:ext cx="76350" cy="147100"/>
            </a:xfrm>
            <a:custGeom>
              <a:avLst/>
              <a:gdLst/>
              <a:ahLst/>
              <a:cxnLst/>
              <a:rect l="l" t="t" r="r" b="b"/>
              <a:pathLst>
                <a:path w="3054" h="5884" extrusionOk="0">
                  <a:moveTo>
                    <a:pt x="0" y="1"/>
                  </a:moveTo>
                  <a:lnTo>
                    <a:pt x="0" y="5883"/>
                  </a:lnTo>
                  <a:lnTo>
                    <a:pt x="932" y="5883"/>
                  </a:lnTo>
                  <a:lnTo>
                    <a:pt x="932" y="4083"/>
                  </a:lnTo>
                  <a:lnTo>
                    <a:pt x="1222" y="3537"/>
                  </a:lnTo>
                  <a:lnTo>
                    <a:pt x="2122" y="5883"/>
                  </a:lnTo>
                  <a:lnTo>
                    <a:pt x="3054" y="5883"/>
                  </a:lnTo>
                  <a:lnTo>
                    <a:pt x="1768" y="2605"/>
                  </a:lnTo>
                  <a:lnTo>
                    <a:pt x="3054" y="1"/>
                  </a:lnTo>
                  <a:lnTo>
                    <a:pt x="2154" y="1"/>
                  </a:lnTo>
                  <a:lnTo>
                    <a:pt x="932" y="2572"/>
                  </a:lnTo>
                  <a:lnTo>
                    <a:pt x="9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7"/>
            <p:cNvSpPr/>
            <p:nvPr/>
          </p:nvSpPr>
          <p:spPr>
            <a:xfrm>
              <a:off x="3576525" y="4223225"/>
              <a:ext cx="337550" cy="12875"/>
            </a:xfrm>
            <a:custGeom>
              <a:avLst/>
              <a:gdLst/>
              <a:ahLst/>
              <a:cxnLst/>
              <a:rect l="l" t="t" r="r" b="b"/>
              <a:pathLst>
                <a:path w="13502" h="515" extrusionOk="0">
                  <a:moveTo>
                    <a:pt x="1" y="1"/>
                  </a:moveTo>
                  <a:lnTo>
                    <a:pt x="1" y="515"/>
                  </a:lnTo>
                  <a:lnTo>
                    <a:pt x="13501" y="515"/>
                  </a:lnTo>
                  <a:lnTo>
                    <a:pt x="1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7"/>
            <p:cNvSpPr/>
            <p:nvPr/>
          </p:nvSpPr>
          <p:spPr>
            <a:xfrm>
              <a:off x="4959550" y="3979725"/>
              <a:ext cx="69125" cy="148700"/>
            </a:xfrm>
            <a:custGeom>
              <a:avLst/>
              <a:gdLst/>
              <a:ahLst/>
              <a:cxnLst/>
              <a:rect l="l" t="t" r="r" b="b"/>
              <a:pathLst>
                <a:path w="2765" h="5948" extrusionOk="0">
                  <a:moveTo>
                    <a:pt x="161" y="1"/>
                  </a:moveTo>
                  <a:lnTo>
                    <a:pt x="0" y="3408"/>
                  </a:lnTo>
                  <a:lnTo>
                    <a:pt x="868" y="3408"/>
                  </a:lnTo>
                  <a:lnTo>
                    <a:pt x="868" y="3215"/>
                  </a:lnTo>
                  <a:cubicBezTo>
                    <a:pt x="868" y="2797"/>
                    <a:pt x="1061" y="2637"/>
                    <a:pt x="1350" y="2637"/>
                  </a:cubicBezTo>
                  <a:cubicBezTo>
                    <a:pt x="1640" y="2637"/>
                    <a:pt x="1832" y="2797"/>
                    <a:pt x="1832" y="3215"/>
                  </a:cubicBezTo>
                  <a:lnTo>
                    <a:pt x="1832" y="4533"/>
                  </a:lnTo>
                  <a:cubicBezTo>
                    <a:pt x="1832" y="4951"/>
                    <a:pt x="1640" y="5112"/>
                    <a:pt x="1350" y="5112"/>
                  </a:cubicBezTo>
                  <a:cubicBezTo>
                    <a:pt x="1061" y="5112"/>
                    <a:pt x="868" y="4951"/>
                    <a:pt x="868" y="4533"/>
                  </a:cubicBezTo>
                  <a:lnTo>
                    <a:pt x="868" y="3987"/>
                  </a:lnTo>
                  <a:lnTo>
                    <a:pt x="0" y="3987"/>
                  </a:lnTo>
                  <a:lnTo>
                    <a:pt x="0" y="4469"/>
                  </a:lnTo>
                  <a:cubicBezTo>
                    <a:pt x="0" y="5401"/>
                    <a:pt x="482" y="5948"/>
                    <a:pt x="1382" y="5948"/>
                  </a:cubicBezTo>
                  <a:cubicBezTo>
                    <a:pt x="2282"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7"/>
            <p:cNvSpPr/>
            <p:nvPr/>
          </p:nvSpPr>
          <p:spPr>
            <a:xfrm>
              <a:off x="5042325" y="3978125"/>
              <a:ext cx="69925" cy="150300"/>
            </a:xfrm>
            <a:custGeom>
              <a:avLst/>
              <a:gdLst/>
              <a:ahLst/>
              <a:cxnLst/>
              <a:rect l="l" t="t" r="r" b="b"/>
              <a:pathLst>
                <a:path w="2797" h="6012" extrusionOk="0">
                  <a:moveTo>
                    <a:pt x="1382" y="836"/>
                  </a:moveTo>
                  <a:cubicBezTo>
                    <a:pt x="1672" y="836"/>
                    <a:pt x="1864" y="997"/>
                    <a:pt x="1864" y="1415"/>
                  </a:cubicBezTo>
                  <a:lnTo>
                    <a:pt x="1864" y="4597"/>
                  </a:lnTo>
                  <a:cubicBezTo>
                    <a:pt x="1864" y="5015"/>
                    <a:pt x="1672" y="5176"/>
                    <a:pt x="1382" y="5176"/>
                  </a:cubicBezTo>
                  <a:cubicBezTo>
                    <a:pt x="1093" y="5176"/>
                    <a:pt x="900" y="5015"/>
                    <a:pt x="900" y="4597"/>
                  </a:cubicBezTo>
                  <a:lnTo>
                    <a:pt x="900" y="1415"/>
                  </a:lnTo>
                  <a:cubicBezTo>
                    <a:pt x="900" y="997"/>
                    <a:pt x="1093" y="836"/>
                    <a:pt x="1382" y="836"/>
                  </a:cubicBezTo>
                  <a:close/>
                  <a:moveTo>
                    <a:pt x="1382" y="1"/>
                  </a:moveTo>
                  <a:cubicBezTo>
                    <a:pt x="482" y="1"/>
                    <a:pt x="0" y="515"/>
                    <a:pt x="0" y="1479"/>
                  </a:cubicBezTo>
                  <a:lnTo>
                    <a:pt x="0" y="4533"/>
                  </a:lnTo>
                  <a:cubicBezTo>
                    <a:pt x="0" y="5465"/>
                    <a:pt x="482" y="6012"/>
                    <a:pt x="1382" y="6012"/>
                  </a:cubicBezTo>
                  <a:cubicBezTo>
                    <a:pt x="2314" y="6012"/>
                    <a:pt x="2797" y="5465"/>
                    <a:pt x="2797" y="4533"/>
                  </a:cubicBezTo>
                  <a:lnTo>
                    <a:pt x="2797" y="1479"/>
                  </a:lnTo>
                  <a:cubicBezTo>
                    <a:pt x="2797" y="515"/>
                    <a:pt x="2314"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7"/>
            <p:cNvSpPr/>
            <p:nvPr/>
          </p:nvSpPr>
          <p:spPr>
            <a:xfrm>
              <a:off x="5125075" y="3978125"/>
              <a:ext cx="70750" cy="150300"/>
            </a:xfrm>
            <a:custGeom>
              <a:avLst/>
              <a:gdLst/>
              <a:ahLst/>
              <a:cxnLst/>
              <a:rect l="l" t="t" r="r" b="b"/>
              <a:pathLst>
                <a:path w="2830" h="6012" extrusionOk="0">
                  <a:moveTo>
                    <a:pt x="1415" y="836"/>
                  </a:moveTo>
                  <a:cubicBezTo>
                    <a:pt x="1705" y="836"/>
                    <a:pt x="1897" y="997"/>
                    <a:pt x="1897" y="1415"/>
                  </a:cubicBezTo>
                  <a:lnTo>
                    <a:pt x="1897" y="4597"/>
                  </a:lnTo>
                  <a:cubicBezTo>
                    <a:pt x="1897" y="5015"/>
                    <a:pt x="1705"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30" y="5465"/>
                    <a:pt x="2830" y="4533"/>
                  </a:cubicBezTo>
                  <a:lnTo>
                    <a:pt x="2830" y="1479"/>
                  </a:lnTo>
                  <a:cubicBezTo>
                    <a:pt x="2830"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7"/>
            <p:cNvSpPr/>
            <p:nvPr/>
          </p:nvSpPr>
          <p:spPr>
            <a:xfrm>
              <a:off x="5210275" y="3979725"/>
              <a:ext cx="77175" cy="147100"/>
            </a:xfrm>
            <a:custGeom>
              <a:avLst/>
              <a:gdLst/>
              <a:ahLst/>
              <a:cxnLst/>
              <a:rect l="l" t="t" r="r" b="b"/>
              <a:pathLst>
                <a:path w="3087" h="5884" extrusionOk="0">
                  <a:moveTo>
                    <a:pt x="0" y="1"/>
                  </a:moveTo>
                  <a:lnTo>
                    <a:pt x="0" y="5883"/>
                  </a:lnTo>
                  <a:lnTo>
                    <a:pt x="932" y="5883"/>
                  </a:lnTo>
                  <a:lnTo>
                    <a:pt x="932" y="4083"/>
                  </a:lnTo>
                  <a:lnTo>
                    <a:pt x="1222" y="3537"/>
                  </a:lnTo>
                  <a:lnTo>
                    <a:pt x="2122" y="5883"/>
                  </a:lnTo>
                  <a:lnTo>
                    <a:pt x="3086" y="5883"/>
                  </a:lnTo>
                  <a:lnTo>
                    <a:pt x="1768" y="2605"/>
                  </a:lnTo>
                  <a:lnTo>
                    <a:pt x="3086" y="1"/>
                  </a:lnTo>
                  <a:lnTo>
                    <a:pt x="2154" y="1"/>
                  </a:lnTo>
                  <a:lnTo>
                    <a:pt x="932" y="2572"/>
                  </a:lnTo>
                  <a:lnTo>
                    <a:pt x="9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7"/>
            <p:cNvSpPr/>
            <p:nvPr/>
          </p:nvSpPr>
          <p:spPr>
            <a:xfrm>
              <a:off x="4952300" y="4223225"/>
              <a:ext cx="336750" cy="12875"/>
            </a:xfrm>
            <a:custGeom>
              <a:avLst/>
              <a:gdLst/>
              <a:ahLst/>
              <a:cxnLst/>
              <a:rect l="l" t="t" r="r" b="b"/>
              <a:pathLst>
                <a:path w="13470" h="515" extrusionOk="0">
                  <a:moveTo>
                    <a:pt x="1" y="1"/>
                  </a:moveTo>
                  <a:lnTo>
                    <a:pt x="1" y="515"/>
                  </a:lnTo>
                  <a:lnTo>
                    <a:pt x="13469" y="515"/>
                  </a:lnTo>
                  <a:lnTo>
                    <a:pt x="134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7"/>
            <p:cNvSpPr/>
            <p:nvPr/>
          </p:nvSpPr>
          <p:spPr>
            <a:xfrm>
              <a:off x="3124100" y="3854375"/>
              <a:ext cx="13675" cy="703175"/>
            </a:xfrm>
            <a:custGeom>
              <a:avLst/>
              <a:gdLst/>
              <a:ahLst/>
              <a:cxnLst/>
              <a:rect l="l" t="t" r="r" b="b"/>
              <a:pathLst>
                <a:path w="547" h="28127" extrusionOk="0">
                  <a:moveTo>
                    <a:pt x="0" y="0"/>
                  </a:moveTo>
                  <a:lnTo>
                    <a:pt x="0" y="28127"/>
                  </a:lnTo>
                  <a:lnTo>
                    <a:pt x="547" y="28127"/>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7"/>
            <p:cNvSpPr/>
            <p:nvPr/>
          </p:nvSpPr>
          <p:spPr>
            <a:xfrm>
              <a:off x="4502275" y="3854375"/>
              <a:ext cx="12900" cy="703175"/>
            </a:xfrm>
            <a:custGeom>
              <a:avLst/>
              <a:gdLst/>
              <a:ahLst/>
              <a:cxnLst/>
              <a:rect l="l" t="t" r="r" b="b"/>
              <a:pathLst>
                <a:path w="516" h="28127" extrusionOk="0">
                  <a:moveTo>
                    <a:pt x="1" y="0"/>
                  </a:moveTo>
                  <a:lnTo>
                    <a:pt x="1" y="28127"/>
                  </a:lnTo>
                  <a:lnTo>
                    <a:pt x="515" y="28127"/>
                  </a:lnTo>
                  <a:lnTo>
                    <a:pt x="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7"/>
            <p:cNvSpPr/>
            <p:nvPr/>
          </p:nvSpPr>
          <p:spPr>
            <a:xfrm>
              <a:off x="2361475" y="3788475"/>
              <a:ext cx="41000" cy="84400"/>
            </a:xfrm>
            <a:custGeom>
              <a:avLst/>
              <a:gdLst/>
              <a:ahLst/>
              <a:cxnLst/>
              <a:rect l="l" t="t" r="r" b="b"/>
              <a:pathLst>
                <a:path w="1640" h="3376" extrusionOk="0">
                  <a:moveTo>
                    <a:pt x="0" y="0"/>
                  </a:moveTo>
                  <a:lnTo>
                    <a:pt x="0" y="483"/>
                  </a:lnTo>
                  <a:lnTo>
                    <a:pt x="547" y="483"/>
                  </a:lnTo>
                  <a:lnTo>
                    <a:pt x="547" y="3376"/>
                  </a:lnTo>
                  <a:lnTo>
                    <a:pt x="1093" y="3376"/>
                  </a:lnTo>
                  <a:lnTo>
                    <a:pt x="1093" y="483"/>
                  </a:lnTo>
                  <a:lnTo>
                    <a:pt x="1639" y="483"/>
                  </a:lnTo>
                  <a:lnTo>
                    <a:pt x="1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7"/>
            <p:cNvSpPr/>
            <p:nvPr/>
          </p:nvSpPr>
          <p:spPr>
            <a:xfrm>
              <a:off x="2407275" y="3786875"/>
              <a:ext cx="40200" cy="86800"/>
            </a:xfrm>
            <a:custGeom>
              <a:avLst/>
              <a:gdLst/>
              <a:ahLst/>
              <a:cxnLst/>
              <a:rect l="l" t="t" r="r" b="b"/>
              <a:pathLst>
                <a:path w="1608" h="3472" extrusionOk="0">
                  <a:moveTo>
                    <a:pt x="804" y="482"/>
                  </a:moveTo>
                  <a:cubicBezTo>
                    <a:pt x="965" y="482"/>
                    <a:pt x="1093" y="579"/>
                    <a:pt x="1093" y="836"/>
                  </a:cubicBezTo>
                  <a:lnTo>
                    <a:pt x="1093" y="2636"/>
                  </a:lnTo>
                  <a:cubicBezTo>
                    <a:pt x="1093" y="2893"/>
                    <a:pt x="965"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18" y="3472"/>
                    <a:pt x="1608" y="3150"/>
                    <a:pt x="1608" y="2604"/>
                  </a:cubicBezTo>
                  <a:lnTo>
                    <a:pt x="1608" y="868"/>
                  </a:lnTo>
                  <a:cubicBezTo>
                    <a:pt x="1608" y="322"/>
                    <a:pt x="1318" y="0"/>
                    <a:pt x="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7"/>
            <p:cNvSpPr/>
            <p:nvPr/>
          </p:nvSpPr>
          <p:spPr>
            <a:xfrm>
              <a:off x="2456300" y="3788475"/>
              <a:ext cx="40200" cy="84400"/>
            </a:xfrm>
            <a:custGeom>
              <a:avLst/>
              <a:gdLst/>
              <a:ahLst/>
              <a:cxnLst/>
              <a:rect l="l" t="t" r="r" b="b"/>
              <a:pathLst>
                <a:path w="1608" h="3376" extrusionOk="0">
                  <a:moveTo>
                    <a:pt x="836" y="483"/>
                  </a:moveTo>
                  <a:cubicBezTo>
                    <a:pt x="997" y="483"/>
                    <a:pt x="1093" y="547"/>
                    <a:pt x="1093" y="804"/>
                  </a:cubicBezTo>
                  <a:lnTo>
                    <a:pt x="1093" y="2540"/>
                  </a:lnTo>
                  <a:cubicBezTo>
                    <a:pt x="1093" y="2797"/>
                    <a:pt x="997" y="2893"/>
                    <a:pt x="836" y="2893"/>
                  </a:cubicBezTo>
                  <a:lnTo>
                    <a:pt x="514" y="2893"/>
                  </a:lnTo>
                  <a:lnTo>
                    <a:pt x="514" y="483"/>
                  </a:lnTo>
                  <a:close/>
                  <a:moveTo>
                    <a:pt x="0" y="0"/>
                  </a:moveTo>
                  <a:lnTo>
                    <a:pt x="0" y="3376"/>
                  </a:lnTo>
                  <a:lnTo>
                    <a:pt x="836" y="3376"/>
                  </a:lnTo>
                  <a:cubicBezTo>
                    <a:pt x="1350" y="3376"/>
                    <a:pt x="1607" y="3054"/>
                    <a:pt x="1607" y="2540"/>
                  </a:cubicBezTo>
                  <a:lnTo>
                    <a:pt x="1607" y="804"/>
                  </a:lnTo>
                  <a:cubicBezTo>
                    <a:pt x="1607" y="290"/>
                    <a:pt x="1350"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7"/>
            <p:cNvSpPr/>
            <p:nvPr/>
          </p:nvSpPr>
          <p:spPr>
            <a:xfrm>
              <a:off x="2501300" y="3788475"/>
              <a:ext cx="46625" cy="84400"/>
            </a:xfrm>
            <a:custGeom>
              <a:avLst/>
              <a:gdLst/>
              <a:ahLst/>
              <a:cxnLst/>
              <a:rect l="l" t="t" r="r" b="b"/>
              <a:pathLst>
                <a:path w="1865" h="3376" extrusionOk="0">
                  <a:moveTo>
                    <a:pt x="900" y="579"/>
                  </a:moveTo>
                  <a:lnTo>
                    <a:pt x="1157" y="2283"/>
                  </a:lnTo>
                  <a:lnTo>
                    <a:pt x="675" y="2283"/>
                  </a:lnTo>
                  <a:lnTo>
                    <a:pt x="900" y="579"/>
                  </a:lnTo>
                  <a:close/>
                  <a:moveTo>
                    <a:pt x="547" y="0"/>
                  </a:moveTo>
                  <a:lnTo>
                    <a:pt x="0" y="3376"/>
                  </a:lnTo>
                  <a:lnTo>
                    <a:pt x="515" y="3376"/>
                  </a:lnTo>
                  <a:lnTo>
                    <a:pt x="579" y="2765"/>
                  </a:lnTo>
                  <a:lnTo>
                    <a:pt x="1254" y="2765"/>
                  </a:lnTo>
                  <a:lnTo>
                    <a:pt x="1350" y="3376"/>
                  </a:lnTo>
                  <a:lnTo>
                    <a:pt x="1865" y="3376"/>
                  </a:lnTo>
                  <a:lnTo>
                    <a:pt x="13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7"/>
            <p:cNvSpPr/>
            <p:nvPr/>
          </p:nvSpPr>
          <p:spPr>
            <a:xfrm>
              <a:off x="2549500" y="3788475"/>
              <a:ext cx="47450" cy="84400"/>
            </a:xfrm>
            <a:custGeom>
              <a:avLst/>
              <a:gdLst/>
              <a:ahLst/>
              <a:cxnLst/>
              <a:rect l="l" t="t" r="r" b="b"/>
              <a:pathLst>
                <a:path w="1898" h="3376" extrusionOk="0">
                  <a:moveTo>
                    <a:pt x="1" y="0"/>
                  </a:moveTo>
                  <a:lnTo>
                    <a:pt x="676" y="2251"/>
                  </a:lnTo>
                  <a:lnTo>
                    <a:pt x="676" y="3376"/>
                  </a:lnTo>
                  <a:lnTo>
                    <a:pt x="1222" y="3376"/>
                  </a:lnTo>
                  <a:lnTo>
                    <a:pt x="1222" y="2251"/>
                  </a:lnTo>
                  <a:lnTo>
                    <a:pt x="1897" y="0"/>
                  </a:lnTo>
                  <a:lnTo>
                    <a:pt x="1383" y="0"/>
                  </a:lnTo>
                  <a:lnTo>
                    <a:pt x="965" y="1511"/>
                  </a:lnTo>
                  <a:lnTo>
                    <a:pt x="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7"/>
            <p:cNvSpPr/>
            <p:nvPr/>
          </p:nvSpPr>
          <p:spPr>
            <a:xfrm>
              <a:off x="3644025" y="3788475"/>
              <a:ext cx="64325" cy="84400"/>
            </a:xfrm>
            <a:custGeom>
              <a:avLst/>
              <a:gdLst/>
              <a:ahLst/>
              <a:cxnLst/>
              <a:rect l="l" t="t" r="r" b="b"/>
              <a:pathLst>
                <a:path w="2573" h="3376" extrusionOk="0">
                  <a:moveTo>
                    <a:pt x="1" y="0"/>
                  </a:moveTo>
                  <a:lnTo>
                    <a:pt x="354" y="3376"/>
                  </a:lnTo>
                  <a:lnTo>
                    <a:pt x="1094" y="3376"/>
                  </a:lnTo>
                  <a:lnTo>
                    <a:pt x="1286" y="1575"/>
                  </a:lnTo>
                  <a:lnTo>
                    <a:pt x="1479" y="3376"/>
                  </a:lnTo>
                  <a:lnTo>
                    <a:pt x="2186" y="3376"/>
                  </a:lnTo>
                  <a:lnTo>
                    <a:pt x="2572" y="0"/>
                  </a:lnTo>
                  <a:lnTo>
                    <a:pt x="2090" y="0"/>
                  </a:lnTo>
                  <a:lnTo>
                    <a:pt x="1833" y="2668"/>
                  </a:lnTo>
                  <a:lnTo>
                    <a:pt x="1576" y="0"/>
                  </a:lnTo>
                  <a:lnTo>
                    <a:pt x="1061" y="0"/>
                  </a:lnTo>
                  <a:lnTo>
                    <a:pt x="804" y="2636"/>
                  </a:lnTo>
                  <a:lnTo>
                    <a:pt x="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7"/>
            <p:cNvSpPr/>
            <p:nvPr/>
          </p:nvSpPr>
          <p:spPr>
            <a:xfrm>
              <a:off x="3714750" y="3788475"/>
              <a:ext cx="36175" cy="84400"/>
            </a:xfrm>
            <a:custGeom>
              <a:avLst/>
              <a:gdLst/>
              <a:ahLst/>
              <a:cxnLst/>
              <a:rect l="l" t="t" r="r" b="b"/>
              <a:pathLst>
                <a:path w="1447" h="3376" extrusionOk="0">
                  <a:moveTo>
                    <a:pt x="0" y="0"/>
                  </a:moveTo>
                  <a:lnTo>
                    <a:pt x="0" y="3376"/>
                  </a:lnTo>
                  <a:lnTo>
                    <a:pt x="1447" y="3376"/>
                  </a:lnTo>
                  <a:lnTo>
                    <a:pt x="1447" y="2893"/>
                  </a:lnTo>
                  <a:lnTo>
                    <a:pt x="515" y="2893"/>
                  </a:lnTo>
                  <a:lnTo>
                    <a:pt x="515" y="1897"/>
                  </a:lnTo>
                  <a:lnTo>
                    <a:pt x="1254" y="1897"/>
                  </a:lnTo>
                  <a:lnTo>
                    <a:pt x="1254" y="1415"/>
                  </a:lnTo>
                  <a:lnTo>
                    <a:pt x="515" y="1415"/>
                  </a:lnTo>
                  <a:lnTo>
                    <a:pt x="515" y="483"/>
                  </a:lnTo>
                  <a:lnTo>
                    <a:pt x="1447" y="483"/>
                  </a:lnTo>
                  <a:lnTo>
                    <a:pt x="1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7"/>
            <p:cNvSpPr/>
            <p:nvPr/>
          </p:nvSpPr>
          <p:spPr>
            <a:xfrm>
              <a:off x="3758950" y="3788475"/>
              <a:ext cx="36175" cy="84400"/>
            </a:xfrm>
            <a:custGeom>
              <a:avLst/>
              <a:gdLst/>
              <a:ahLst/>
              <a:cxnLst/>
              <a:rect l="l" t="t" r="r" b="b"/>
              <a:pathLst>
                <a:path w="1447" h="3376" extrusionOk="0">
                  <a:moveTo>
                    <a:pt x="0" y="0"/>
                  </a:moveTo>
                  <a:lnTo>
                    <a:pt x="0" y="3376"/>
                  </a:lnTo>
                  <a:lnTo>
                    <a:pt x="1447" y="3376"/>
                  </a:lnTo>
                  <a:lnTo>
                    <a:pt x="1447" y="2893"/>
                  </a:lnTo>
                  <a:lnTo>
                    <a:pt x="547" y="2893"/>
                  </a:lnTo>
                  <a:lnTo>
                    <a:pt x="547" y="1897"/>
                  </a:lnTo>
                  <a:lnTo>
                    <a:pt x="1254" y="1897"/>
                  </a:lnTo>
                  <a:lnTo>
                    <a:pt x="1254" y="1415"/>
                  </a:lnTo>
                  <a:lnTo>
                    <a:pt x="547" y="1415"/>
                  </a:lnTo>
                  <a:lnTo>
                    <a:pt x="547" y="483"/>
                  </a:lnTo>
                  <a:lnTo>
                    <a:pt x="1447" y="483"/>
                  </a:lnTo>
                  <a:lnTo>
                    <a:pt x="1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7"/>
            <p:cNvSpPr/>
            <p:nvPr/>
          </p:nvSpPr>
          <p:spPr>
            <a:xfrm>
              <a:off x="3803150" y="3788475"/>
              <a:ext cx="44225" cy="84400"/>
            </a:xfrm>
            <a:custGeom>
              <a:avLst/>
              <a:gdLst/>
              <a:ahLst/>
              <a:cxnLst/>
              <a:rect l="l" t="t" r="r" b="b"/>
              <a:pathLst>
                <a:path w="1769" h="3376" extrusionOk="0">
                  <a:moveTo>
                    <a:pt x="0" y="0"/>
                  </a:moveTo>
                  <a:lnTo>
                    <a:pt x="0" y="3376"/>
                  </a:lnTo>
                  <a:lnTo>
                    <a:pt x="547" y="3376"/>
                  </a:lnTo>
                  <a:lnTo>
                    <a:pt x="547" y="2315"/>
                  </a:lnTo>
                  <a:lnTo>
                    <a:pt x="707" y="2026"/>
                  </a:lnTo>
                  <a:lnTo>
                    <a:pt x="1222" y="3376"/>
                  </a:lnTo>
                  <a:lnTo>
                    <a:pt x="1768" y="3376"/>
                  </a:lnTo>
                  <a:lnTo>
                    <a:pt x="1029" y="1479"/>
                  </a:lnTo>
                  <a:lnTo>
                    <a:pt x="1768" y="0"/>
                  </a:lnTo>
                  <a:lnTo>
                    <a:pt x="1222" y="0"/>
                  </a:lnTo>
                  <a:lnTo>
                    <a:pt x="547" y="1447"/>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7"/>
            <p:cNvSpPr/>
            <p:nvPr/>
          </p:nvSpPr>
          <p:spPr>
            <a:xfrm>
              <a:off x="4995700" y="3788475"/>
              <a:ext cx="56275" cy="84400"/>
            </a:xfrm>
            <a:custGeom>
              <a:avLst/>
              <a:gdLst/>
              <a:ahLst/>
              <a:cxnLst/>
              <a:rect l="l" t="t" r="r" b="b"/>
              <a:pathLst>
                <a:path w="2251" h="3376" extrusionOk="0">
                  <a:moveTo>
                    <a:pt x="1" y="0"/>
                  </a:moveTo>
                  <a:lnTo>
                    <a:pt x="1" y="3376"/>
                  </a:lnTo>
                  <a:lnTo>
                    <a:pt x="483" y="3376"/>
                  </a:lnTo>
                  <a:lnTo>
                    <a:pt x="483" y="965"/>
                  </a:lnTo>
                  <a:lnTo>
                    <a:pt x="869" y="3376"/>
                  </a:lnTo>
                  <a:lnTo>
                    <a:pt x="1383" y="3376"/>
                  </a:lnTo>
                  <a:lnTo>
                    <a:pt x="1736" y="933"/>
                  </a:lnTo>
                  <a:lnTo>
                    <a:pt x="1736" y="3376"/>
                  </a:lnTo>
                  <a:lnTo>
                    <a:pt x="2251" y="3376"/>
                  </a:lnTo>
                  <a:lnTo>
                    <a:pt x="2251" y="0"/>
                  </a:lnTo>
                  <a:lnTo>
                    <a:pt x="1511" y="0"/>
                  </a:lnTo>
                  <a:lnTo>
                    <a:pt x="1126" y="2379"/>
                  </a:lnTo>
                  <a:lnTo>
                    <a:pt x="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7"/>
            <p:cNvSpPr/>
            <p:nvPr/>
          </p:nvSpPr>
          <p:spPr>
            <a:xfrm>
              <a:off x="5060000" y="3786875"/>
              <a:ext cx="40200" cy="86800"/>
            </a:xfrm>
            <a:custGeom>
              <a:avLst/>
              <a:gdLst/>
              <a:ahLst/>
              <a:cxnLst/>
              <a:rect l="l" t="t" r="r" b="b"/>
              <a:pathLst>
                <a:path w="1608" h="3472" extrusionOk="0">
                  <a:moveTo>
                    <a:pt x="804" y="482"/>
                  </a:moveTo>
                  <a:cubicBezTo>
                    <a:pt x="997" y="482"/>
                    <a:pt x="1093" y="579"/>
                    <a:pt x="1093" y="836"/>
                  </a:cubicBezTo>
                  <a:lnTo>
                    <a:pt x="1093" y="2636"/>
                  </a:lnTo>
                  <a:cubicBezTo>
                    <a:pt x="1093" y="2893"/>
                    <a:pt x="997"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50" y="3472"/>
                    <a:pt x="1607" y="3150"/>
                    <a:pt x="1607" y="2604"/>
                  </a:cubicBezTo>
                  <a:lnTo>
                    <a:pt x="1607" y="868"/>
                  </a:lnTo>
                  <a:cubicBezTo>
                    <a:pt x="1607" y="322"/>
                    <a:pt x="1350" y="0"/>
                    <a:pt x="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7"/>
            <p:cNvSpPr/>
            <p:nvPr/>
          </p:nvSpPr>
          <p:spPr>
            <a:xfrm>
              <a:off x="5109025" y="3788475"/>
              <a:ext cx="41800" cy="84400"/>
            </a:xfrm>
            <a:custGeom>
              <a:avLst/>
              <a:gdLst/>
              <a:ahLst/>
              <a:cxnLst/>
              <a:rect l="l" t="t" r="r" b="b"/>
              <a:pathLst>
                <a:path w="1672" h="3376" extrusionOk="0">
                  <a:moveTo>
                    <a:pt x="0" y="0"/>
                  </a:moveTo>
                  <a:lnTo>
                    <a:pt x="0" y="3376"/>
                  </a:lnTo>
                  <a:lnTo>
                    <a:pt x="482" y="3376"/>
                  </a:lnTo>
                  <a:lnTo>
                    <a:pt x="482" y="933"/>
                  </a:lnTo>
                  <a:lnTo>
                    <a:pt x="1125" y="3376"/>
                  </a:lnTo>
                  <a:lnTo>
                    <a:pt x="1672" y="3376"/>
                  </a:lnTo>
                  <a:lnTo>
                    <a:pt x="1672" y="0"/>
                  </a:lnTo>
                  <a:lnTo>
                    <a:pt x="1222" y="0"/>
                  </a:lnTo>
                  <a:lnTo>
                    <a:pt x="1222" y="1993"/>
                  </a:lnTo>
                  <a:lnTo>
                    <a:pt x="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7"/>
            <p:cNvSpPr/>
            <p:nvPr/>
          </p:nvSpPr>
          <p:spPr>
            <a:xfrm>
              <a:off x="5156425" y="3788475"/>
              <a:ext cx="41000" cy="84400"/>
            </a:xfrm>
            <a:custGeom>
              <a:avLst/>
              <a:gdLst/>
              <a:ahLst/>
              <a:cxnLst/>
              <a:rect l="l" t="t" r="r" b="b"/>
              <a:pathLst>
                <a:path w="1640" h="3376" extrusionOk="0">
                  <a:moveTo>
                    <a:pt x="1" y="0"/>
                  </a:moveTo>
                  <a:lnTo>
                    <a:pt x="1" y="483"/>
                  </a:lnTo>
                  <a:lnTo>
                    <a:pt x="579" y="483"/>
                  </a:lnTo>
                  <a:lnTo>
                    <a:pt x="579" y="3376"/>
                  </a:lnTo>
                  <a:lnTo>
                    <a:pt x="1093" y="3376"/>
                  </a:lnTo>
                  <a:lnTo>
                    <a:pt x="1093" y="483"/>
                  </a:lnTo>
                  <a:lnTo>
                    <a:pt x="1640" y="483"/>
                  </a:lnTo>
                  <a:lnTo>
                    <a:pt x="1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7"/>
            <p:cNvSpPr/>
            <p:nvPr/>
          </p:nvSpPr>
          <p:spPr>
            <a:xfrm>
              <a:off x="5203850" y="3788475"/>
              <a:ext cx="41800" cy="84400"/>
            </a:xfrm>
            <a:custGeom>
              <a:avLst/>
              <a:gdLst/>
              <a:ahLst/>
              <a:cxnLst/>
              <a:rect l="l" t="t" r="r" b="b"/>
              <a:pathLst>
                <a:path w="1672" h="3376" extrusionOk="0">
                  <a:moveTo>
                    <a:pt x="0" y="0"/>
                  </a:moveTo>
                  <a:lnTo>
                    <a:pt x="0" y="3376"/>
                  </a:lnTo>
                  <a:lnTo>
                    <a:pt x="514" y="3376"/>
                  </a:lnTo>
                  <a:lnTo>
                    <a:pt x="514" y="1929"/>
                  </a:lnTo>
                  <a:lnTo>
                    <a:pt x="1125" y="1929"/>
                  </a:lnTo>
                  <a:lnTo>
                    <a:pt x="1125" y="3376"/>
                  </a:lnTo>
                  <a:lnTo>
                    <a:pt x="1672" y="3376"/>
                  </a:lnTo>
                  <a:lnTo>
                    <a:pt x="1672" y="0"/>
                  </a:lnTo>
                  <a:lnTo>
                    <a:pt x="1125" y="0"/>
                  </a:lnTo>
                  <a:lnTo>
                    <a:pt x="1125" y="1447"/>
                  </a:lnTo>
                  <a:lnTo>
                    <a:pt x="514" y="1447"/>
                  </a:lnTo>
                  <a:lnTo>
                    <a:pt x="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7"/>
            <p:cNvSpPr/>
            <p:nvPr/>
          </p:nvSpPr>
          <p:spPr>
            <a:xfrm>
              <a:off x="5501975" y="4781525"/>
              <a:ext cx="384950" cy="152150"/>
            </a:xfrm>
            <a:custGeom>
              <a:avLst/>
              <a:gdLst/>
              <a:ahLst/>
              <a:cxnLst/>
              <a:rect l="l" t="t" r="r" b="b"/>
              <a:pathLst>
                <a:path w="15398" h="6086" extrusionOk="0">
                  <a:moveTo>
                    <a:pt x="10219" y="1"/>
                  </a:moveTo>
                  <a:cubicBezTo>
                    <a:pt x="9435" y="1"/>
                    <a:pt x="8648" y="105"/>
                    <a:pt x="7908" y="234"/>
                  </a:cubicBezTo>
                  <a:cubicBezTo>
                    <a:pt x="5112" y="716"/>
                    <a:pt x="2669" y="1841"/>
                    <a:pt x="1" y="2773"/>
                  </a:cubicBezTo>
                  <a:cubicBezTo>
                    <a:pt x="1" y="2773"/>
                    <a:pt x="76" y="2748"/>
                    <a:pt x="266" y="2748"/>
                  </a:cubicBezTo>
                  <a:cubicBezTo>
                    <a:pt x="818" y="2748"/>
                    <a:pt x="2340" y="2962"/>
                    <a:pt x="5787" y="4638"/>
                  </a:cubicBezTo>
                  <a:cubicBezTo>
                    <a:pt x="7449" y="5454"/>
                    <a:pt x="9357" y="6085"/>
                    <a:pt x="11271" y="6085"/>
                  </a:cubicBezTo>
                  <a:cubicBezTo>
                    <a:pt x="11318" y="6085"/>
                    <a:pt x="11365" y="6085"/>
                    <a:pt x="11412" y="6084"/>
                  </a:cubicBezTo>
                  <a:cubicBezTo>
                    <a:pt x="12987" y="6020"/>
                    <a:pt x="15398" y="5602"/>
                    <a:pt x="15301" y="3577"/>
                  </a:cubicBezTo>
                  <a:cubicBezTo>
                    <a:pt x="15301" y="3577"/>
                    <a:pt x="14594" y="1231"/>
                    <a:pt x="12505" y="395"/>
                  </a:cubicBezTo>
                  <a:cubicBezTo>
                    <a:pt x="11782" y="105"/>
                    <a:pt x="11002" y="1"/>
                    <a:pt x="102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7"/>
            <p:cNvSpPr/>
            <p:nvPr/>
          </p:nvSpPr>
          <p:spPr>
            <a:xfrm>
              <a:off x="5530100" y="4563375"/>
              <a:ext cx="360850" cy="175900"/>
            </a:xfrm>
            <a:custGeom>
              <a:avLst/>
              <a:gdLst/>
              <a:ahLst/>
              <a:cxnLst/>
              <a:rect l="l" t="t" r="r" b="b"/>
              <a:pathLst>
                <a:path w="14434" h="7036" extrusionOk="0">
                  <a:moveTo>
                    <a:pt x="5706" y="1"/>
                  </a:moveTo>
                  <a:cubicBezTo>
                    <a:pt x="3817" y="1"/>
                    <a:pt x="1947" y="203"/>
                    <a:pt x="1" y="313"/>
                  </a:cubicBezTo>
                  <a:cubicBezTo>
                    <a:pt x="1" y="313"/>
                    <a:pt x="2" y="313"/>
                    <a:pt x="5" y="313"/>
                  </a:cubicBezTo>
                  <a:cubicBezTo>
                    <a:pt x="90" y="313"/>
                    <a:pt x="1356" y="373"/>
                    <a:pt x="5015" y="3753"/>
                  </a:cubicBezTo>
                  <a:cubicBezTo>
                    <a:pt x="6397" y="5038"/>
                    <a:pt x="8101" y="6228"/>
                    <a:pt x="9966" y="6742"/>
                  </a:cubicBezTo>
                  <a:cubicBezTo>
                    <a:pt x="10551" y="6901"/>
                    <a:pt x="11261" y="7036"/>
                    <a:pt x="11945" y="7036"/>
                  </a:cubicBezTo>
                  <a:cubicBezTo>
                    <a:pt x="13064" y="7036"/>
                    <a:pt x="14114" y="6673"/>
                    <a:pt x="14434" y="5456"/>
                  </a:cubicBezTo>
                  <a:cubicBezTo>
                    <a:pt x="14434" y="5456"/>
                    <a:pt x="14434" y="3045"/>
                    <a:pt x="12666" y="1631"/>
                  </a:cubicBezTo>
                  <a:cubicBezTo>
                    <a:pt x="11444" y="667"/>
                    <a:pt x="9805" y="313"/>
                    <a:pt x="8294" y="152"/>
                  </a:cubicBezTo>
                  <a:cubicBezTo>
                    <a:pt x="7422" y="42"/>
                    <a:pt x="6562" y="1"/>
                    <a:pt x="57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7"/>
            <p:cNvSpPr/>
            <p:nvPr/>
          </p:nvSpPr>
          <p:spPr>
            <a:xfrm>
              <a:off x="5963250" y="4563150"/>
              <a:ext cx="171200" cy="366975"/>
            </a:xfrm>
            <a:custGeom>
              <a:avLst/>
              <a:gdLst/>
              <a:ahLst/>
              <a:cxnLst/>
              <a:rect l="l" t="t" r="r" b="b"/>
              <a:pathLst>
                <a:path w="6848" h="14679" extrusionOk="0">
                  <a:moveTo>
                    <a:pt x="6847" y="1"/>
                  </a:moveTo>
                  <a:cubicBezTo>
                    <a:pt x="4983" y="2090"/>
                    <a:pt x="3054" y="3954"/>
                    <a:pt x="1576" y="6365"/>
                  </a:cubicBezTo>
                  <a:cubicBezTo>
                    <a:pt x="772" y="7683"/>
                    <a:pt x="1" y="9162"/>
                    <a:pt x="1" y="10737"/>
                  </a:cubicBezTo>
                  <a:cubicBezTo>
                    <a:pt x="33" y="12987"/>
                    <a:pt x="1929" y="14498"/>
                    <a:pt x="1929" y="14498"/>
                  </a:cubicBezTo>
                  <a:cubicBezTo>
                    <a:pt x="2213" y="14622"/>
                    <a:pt x="2485" y="14678"/>
                    <a:pt x="2744" y="14678"/>
                  </a:cubicBezTo>
                  <a:cubicBezTo>
                    <a:pt x="4153" y="14678"/>
                    <a:pt x="5174" y="13020"/>
                    <a:pt x="5690" y="11798"/>
                  </a:cubicBezTo>
                  <a:cubicBezTo>
                    <a:pt x="6462" y="9998"/>
                    <a:pt x="6558" y="7940"/>
                    <a:pt x="6430" y="6044"/>
                  </a:cubicBezTo>
                  <a:cubicBezTo>
                    <a:pt x="6044" y="910"/>
                    <a:pt x="6844" y="4"/>
                    <a:pt x="68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7"/>
            <p:cNvSpPr/>
            <p:nvPr/>
          </p:nvSpPr>
          <p:spPr>
            <a:xfrm>
              <a:off x="6172200" y="4849250"/>
              <a:ext cx="349575" cy="202350"/>
            </a:xfrm>
            <a:custGeom>
              <a:avLst/>
              <a:gdLst/>
              <a:ahLst/>
              <a:cxnLst/>
              <a:rect l="l" t="t" r="r" b="b"/>
              <a:pathLst>
                <a:path w="13983" h="8094" extrusionOk="0">
                  <a:moveTo>
                    <a:pt x="13983" y="0"/>
                  </a:moveTo>
                  <a:cubicBezTo>
                    <a:pt x="13983" y="0"/>
                    <a:pt x="13983" y="0"/>
                    <a:pt x="13983" y="0"/>
                  </a:cubicBezTo>
                  <a:lnTo>
                    <a:pt x="13983" y="0"/>
                  </a:lnTo>
                  <a:cubicBezTo>
                    <a:pt x="13983" y="0"/>
                    <a:pt x="13983" y="0"/>
                    <a:pt x="13983" y="0"/>
                  </a:cubicBezTo>
                  <a:close/>
                  <a:moveTo>
                    <a:pt x="13983" y="0"/>
                  </a:moveTo>
                  <a:cubicBezTo>
                    <a:pt x="11186" y="161"/>
                    <a:pt x="8518" y="129"/>
                    <a:pt x="5754" y="772"/>
                  </a:cubicBezTo>
                  <a:cubicBezTo>
                    <a:pt x="4275" y="1157"/>
                    <a:pt x="2668" y="1672"/>
                    <a:pt x="1575" y="2765"/>
                  </a:cubicBezTo>
                  <a:cubicBezTo>
                    <a:pt x="0" y="4372"/>
                    <a:pt x="257" y="6783"/>
                    <a:pt x="257" y="6783"/>
                  </a:cubicBezTo>
                  <a:cubicBezTo>
                    <a:pt x="641" y="7768"/>
                    <a:pt x="1468" y="8094"/>
                    <a:pt x="2381" y="8094"/>
                  </a:cubicBezTo>
                  <a:cubicBezTo>
                    <a:pt x="3226" y="8094"/>
                    <a:pt x="4144" y="7815"/>
                    <a:pt x="4854" y="7522"/>
                  </a:cubicBezTo>
                  <a:cubicBezTo>
                    <a:pt x="6654" y="6783"/>
                    <a:pt x="8197" y="5433"/>
                    <a:pt x="9418" y="3986"/>
                  </a:cubicBezTo>
                  <a:cubicBezTo>
                    <a:pt x="12783" y="77"/>
                    <a:pt x="13975" y="1"/>
                    <a:pt x="139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7"/>
            <p:cNvSpPr/>
            <p:nvPr/>
          </p:nvSpPr>
          <p:spPr>
            <a:xfrm>
              <a:off x="6055675" y="4428950"/>
              <a:ext cx="163950" cy="374500"/>
            </a:xfrm>
            <a:custGeom>
              <a:avLst/>
              <a:gdLst/>
              <a:ahLst/>
              <a:cxnLst/>
              <a:rect l="l" t="t" r="r" b="b"/>
              <a:pathLst>
                <a:path w="6558" h="14980" extrusionOk="0">
                  <a:moveTo>
                    <a:pt x="1254" y="1"/>
                  </a:moveTo>
                  <a:cubicBezTo>
                    <a:pt x="1254" y="1"/>
                    <a:pt x="1254" y="1"/>
                    <a:pt x="1254" y="1"/>
                  </a:cubicBezTo>
                  <a:lnTo>
                    <a:pt x="1254" y="1"/>
                  </a:lnTo>
                  <a:cubicBezTo>
                    <a:pt x="1254" y="1"/>
                    <a:pt x="1254" y="1"/>
                    <a:pt x="1254" y="1"/>
                  </a:cubicBezTo>
                  <a:close/>
                  <a:moveTo>
                    <a:pt x="1254" y="1"/>
                  </a:moveTo>
                  <a:lnTo>
                    <a:pt x="1254" y="1"/>
                  </a:lnTo>
                  <a:cubicBezTo>
                    <a:pt x="740" y="2797"/>
                    <a:pt x="32" y="5369"/>
                    <a:pt x="0" y="8197"/>
                  </a:cubicBezTo>
                  <a:cubicBezTo>
                    <a:pt x="0" y="9740"/>
                    <a:pt x="129" y="11412"/>
                    <a:pt x="932" y="12730"/>
                  </a:cubicBezTo>
                  <a:cubicBezTo>
                    <a:pt x="2090" y="14658"/>
                    <a:pt x="4500" y="14980"/>
                    <a:pt x="4500" y="14980"/>
                  </a:cubicBezTo>
                  <a:cubicBezTo>
                    <a:pt x="6493" y="14723"/>
                    <a:pt x="6558" y="12280"/>
                    <a:pt x="6333" y="10737"/>
                  </a:cubicBezTo>
                  <a:cubicBezTo>
                    <a:pt x="6076" y="8808"/>
                    <a:pt x="5111" y="6976"/>
                    <a:pt x="4018" y="5401"/>
                  </a:cubicBezTo>
                  <a:cubicBezTo>
                    <a:pt x="1044" y="1212"/>
                    <a:pt x="1252" y="13"/>
                    <a:pt x="1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7"/>
            <p:cNvSpPr/>
            <p:nvPr/>
          </p:nvSpPr>
          <p:spPr>
            <a:xfrm>
              <a:off x="6315225" y="4531000"/>
              <a:ext cx="371300" cy="201600"/>
            </a:xfrm>
            <a:custGeom>
              <a:avLst/>
              <a:gdLst/>
              <a:ahLst/>
              <a:cxnLst/>
              <a:rect l="l" t="t" r="r" b="b"/>
              <a:pathLst>
                <a:path w="14852" h="8064" extrusionOk="0">
                  <a:moveTo>
                    <a:pt x="14852" y="1"/>
                  </a:moveTo>
                  <a:cubicBezTo>
                    <a:pt x="14851" y="1"/>
                    <a:pt x="14851" y="2"/>
                    <a:pt x="14851" y="2"/>
                  </a:cubicBezTo>
                  <a:lnTo>
                    <a:pt x="14851" y="2"/>
                  </a:lnTo>
                  <a:cubicBezTo>
                    <a:pt x="14851" y="1"/>
                    <a:pt x="14852" y="1"/>
                    <a:pt x="14852" y="1"/>
                  </a:cubicBezTo>
                  <a:close/>
                  <a:moveTo>
                    <a:pt x="14851" y="2"/>
                  </a:moveTo>
                  <a:lnTo>
                    <a:pt x="14851" y="2"/>
                  </a:lnTo>
                  <a:cubicBezTo>
                    <a:pt x="14821" y="35"/>
                    <a:pt x="13983" y="905"/>
                    <a:pt x="8905" y="1126"/>
                  </a:cubicBezTo>
                  <a:cubicBezTo>
                    <a:pt x="7008" y="1190"/>
                    <a:pt x="4983" y="1544"/>
                    <a:pt x="3280" y="2540"/>
                  </a:cubicBezTo>
                  <a:cubicBezTo>
                    <a:pt x="1897" y="3312"/>
                    <a:pt x="1" y="4823"/>
                    <a:pt x="1030" y="6591"/>
                  </a:cubicBezTo>
                  <a:cubicBezTo>
                    <a:pt x="1030" y="6591"/>
                    <a:pt x="2530" y="8063"/>
                    <a:pt x="4524" y="8063"/>
                  </a:cubicBezTo>
                  <a:cubicBezTo>
                    <a:pt x="4674" y="8063"/>
                    <a:pt x="4828" y="8055"/>
                    <a:pt x="4983" y="8037"/>
                  </a:cubicBezTo>
                  <a:cubicBezTo>
                    <a:pt x="6558" y="7844"/>
                    <a:pt x="7941" y="6944"/>
                    <a:pt x="9130" y="5980"/>
                  </a:cubicBezTo>
                  <a:cubicBezTo>
                    <a:pt x="11380" y="4244"/>
                    <a:pt x="12987" y="2091"/>
                    <a:pt x="14851" y="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7"/>
            <p:cNvSpPr/>
            <p:nvPr/>
          </p:nvSpPr>
          <p:spPr>
            <a:xfrm>
              <a:off x="6243725" y="4308400"/>
              <a:ext cx="213775" cy="345150"/>
            </a:xfrm>
            <a:custGeom>
              <a:avLst/>
              <a:gdLst/>
              <a:ahLst/>
              <a:cxnLst/>
              <a:rect l="l" t="t" r="r" b="b"/>
              <a:pathLst>
                <a:path w="8551" h="13806" extrusionOk="0">
                  <a:moveTo>
                    <a:pt x="8550" y="1"/>
                  </a:moveTo>
                  <a:cubicBezTo>
                    <a:pt x="8550" y="1"/>
                    <a:pt x="8550" y="1"/>
                    <a:pt x="8550" y="1"/>
                  </a:cubicBezTo>
                  <a:lnTo>
                    <a:pt x="8550" y="1"/>
                  </a:lnTo>
                  <a:cubicBezTo>
                    <a:pt x="8550" y="1"/>
                    <a:pt x="8550" y="1"/>
                    <a:pt x="8550" y="1"/>
                  </a:cubicBezTo>
                  <a:close/>
                  <a:moveTo>
                    <a:pt x="8550" y="1"/>
                  </a:moveTo>
                  <a:cubicBezTo>
                    <a:pt x="8550" y="12"/>
                    <a:pt x="8469" y="1238"/>
                    <a:pt x="4597" y="4598"/>
                  </a:cubicBezTo>
                  <a:cubicBezTo>
                    <a:pt x="3182" y="5851"/>
                    <a:pt x="1800" y="7426"/>
                    <a:pt x="1093" y="9226"/>
                  </a:cubicBezTo>
                  <a:cubicBezTo>
                    <a:pt x="514" y="10705"/>
                    <a:pt x="0" y="13084"/>
                    <a:pt x="1897" y="13791"/>
                  </a:cubicBezTo>
                  <a:cubicBezTo>
                    <a:pt x="1897" y="13791"/>
                    <a:pt x="2038" y="13806"/>
                    <a:pt x="2275" y="13806"/>
                  </a:cubicBezTo>
                  <a:cubicBezTo>
                    <a:pt x="3016" y="13806"/>
                    <a:pt x="4689" y="13658"/>
                    <a:pt x="5882" y="12441"/>
                  </a:cubicBezTo>
                  <a:cubicBezTo>
                    <a:pt x="6975" y="11348"/>
                    <a:pt x="7490" y="9741"/>
                    <a:pt x="7843" y="8262"/>
                  </a:cubicBezTo>
                  <a:cubicBezTo>
                    <a:pt x="8454" y="5498"/>
                    <a:pt x="8390" y="2830"/>
                    <a:pt x="8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7"/>
            <p:cNvSpPr/>
            <p:nvPr/>
          </p:nvSpPr>
          <p:spPr>
            <a:xfrm>
              <a:off x="5842700" y="4681450"/>
              <a:ext cx="240325" cy="567025"/>
            </a:xfrm>
            <a:custGeom>
              <a:avLst/>
              <a:gdLst/>
              <a:ahLst/>
              <a:cxnLst/>
              <a:rect l="l" t="t" r="r" b="b"/>
              <a:pathLst>
                <a:path w="9613" h="22681" extrusionOk="0">
                  <a:moveTo>
                    <a:pt x="333" y="1"/>
                  </a:moveTo>
                  <a:cubicBezTo>
                    <a:pt x="297" y="1"/>
                    <a:pt x="260" y="9"/>
                    <a:pt x="226" y="26"/>
                  </a:cubicBezTo>
                  <a:cubicBezTo>
                    <a:pt x="65" y="58"/>
                    <a:pt x="1" y="219"/>
                    <a:pt x="65" y="380"/>
                  </a:cubicBezTo>
                  <a:lnTo>
                    <a:pt x="4887" y="12241"/>
                  </a:lnTo>
                  <a:lnTo>
                    <a:pt x="9066" y="22495"/>
                  </a:lnTo>
                  <a:cubicBezTo>
                    <a:pt x="9090" y="22614"/>
                    <a:pt x="9184" y="22680"/>
                    <a:pt x="9284" y="22680"/>
                  </a:cubicBezTo>
                  <a:cubicBezTo>
                    <a:pt x="9319" y="22680"/>
                    <a:pt x="9354" y="22672"/>
                    <a:pt x="9387" y="22656"/>
                  </a:cubicBezTo>
                  <a:cubicBezTo>
                    <a:pt x="9548" y="22592"/>
                    <a:pt x="9612" y="22431"/>
                    <a:pt x="9548" y="22302"/>
                  </a:cubicBezTo>
                  <a:lnTo>
                    <a:pt x="5369" y="12048"/>
                  </a:lnTo>
                  <a:lnTo>
                    <a:pt x="547" y="155"/>
                  </a:lnTo>
                  <a:cubicBezTo>
                    <a:pt x="524" y="61"/>
                    <a:pt x="431"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7"/>
            <p:cNvSpPr/>
            <p:nvPr/>
          </p:nvSpPr>
          <p:spPr>
            <a:xfrm>
              <a:off x="6091825" y="4613150"/>
              <a:ext cx="231475" cy="591025"/>
            </a:xfrm>
            <a:custGeom>
              <a:avLst/>
              <a:gdLst/>
              <a:ahLst/>
              <a:cxnLst/>
              <a:rect l="l" t="t" r="r" b="b"/>
              <a:pathLst>
                <a:path w="9259" h="23641" extrusionOk="0">
                  <a:moveTo>
                    <a:pt x="8970" y="1"/>
                  </a:moveTo>
                  <a:cubicBezTo>
                    <a:pt x="8858" y="1"/>
                    <a:pt x="8759" y="60"/>
                    <a:pt x="8712" y="154"/>
                  </a:cubicBezTo>
                  <a:lnTo>
                    <a:pt x="4244" y="8962"/>
                  </a:lnTo>
                  <a:lnTo>
                    <a:pt x="4212" y="9026"/>
                  </a:lnTo>
                  <a:lnTo>
                    <a:pt x="33" y="23298"/>
                  </a:lnTo>
                  <a:cubicBezTo>
                    <a:pt x="1" y="23427"/>
                    <a:pt x="65" y="23588"/>
                    <a:pt x="226" y="23620"/>
                  </a:cubicBezTo>
                  <a:cubicBezTo>
                    <a:pt x="254" y="23634"/>
                    <a:pt x="284" y="23640"/>
                    <a:pt x="313" y="23640"/>
                  </a:cubicBezTo>
                  <a:cubicBezTo>
                    <a:pt x="419" y="23640"/>
                    <a:pt x="522" y="23560"/>
                    <a:pt x="547" y="23459"/>
                  </a:cubicBezTo>
                  <a:lnTo>
                    <a:pt x="4726" y="9187"/>
                  </a:lnTo>
                  <a:lnTo>
                    <a:pt x="9194" y="379"/>
                  </a:lnTo>
                  <a:cubicBezTo>
                    <a:pt x="9258" y="251"/>
                    <a:pt x="9226" y="90"/>
                    <a:pt x="9098" y="26"/>
                  </a:cubicBezTo>
                  <a:cubicBezTo>
                    <a:pt x="9055" y="9"/>
                    <a:pt x="9011" y="1"/>
                    <a:pt x="8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7"/>
            <p:cNvSpPr/>
            <p:nvPr/>
          </p:nvSpPr>
          <p:spPr>
            <a:xfrm>
              <a:off x="6132000" y="4990325"/>
              <a:ext cx="118975" cy="73500"/>
            </a:xfrm>
            <a:custGeom>
              <a:avLst/>
              <a:gdLst/>
              <a:ahLst/>
              <a:cxnLst/>
              <a:rect l="l" t="t" r="r" b="b"/>
              <a:pathLst>
                <a:path w="4759" h="2940" extrusionOk="0">
                  <a:moveTo>
                    <a:pt x="4475" y="0"/>
                  </a:moveTo>
                  <a:cubicBezTo>
                    <a:pt x="4430" y="0"/>
                    <a:pt x="4383" y="15"/>
                    <a:pt x="4340" y="47"/>
                  </a:cubicBezTo>
                  <a:lnTo>
                    <a:pt x="162" y="2425"/>
                  </a:lnTo>
                  <a:cubicBezTo>
                    <a:pt x="33" y="2522"/>
                    <a:pt x="1" y="2683"/>
                    <a:pt x="65" y="2811"/>
                  </a:cubicBezTo>
                  <a:cubicBezTo>
                    <a:pt x="108" y="2897"/>
                    <a:pt x="194" y="2940"/>
                    <a:pt x="284" y="2940"/>
                  </a:cubicBezTo>
                  <a:cubicBezTo>
                    <a:pt x="330" y="2940"/>
                    <a:pt x="376" y="2929"/>
                    <a:pt x="419" y="2908"/>
                  </a:cubicBezTo>
                  <a:lnTo>
                    <a:pt x="4598" y="497"/>
                  </a:lnTo>
                  <a:cubicBezTo>
                    <a:pt x="4726" y="432"/>
                    <a:pt x="4758" y="272"/>
                    <a:pt x="4694" y="143"/>
                  </a:cubicBezTo>
                  <a:cubicBezTo>
                    <a:pt x="4651" y="57"/>
                    <a:pt x="4565" y="0"/>
                    <a:pt x="4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7"/>
            <p:cNvSpPr/>
            <p:nvPr/>
          </p:nvSpPr>
          <p:spPr>
            <a:xfrm>
              <a:off x="6144075" y="4717625"/>
              <a:ext cx="67525" cy="129850"/>
            </a:xfrm>
            <a:custGeom>
              <a:avLst/>
              <a:gdLst/>
              <a:ahLst/>
              <a:cxnLst/>
              <a:rect l="l" t="t" r="r" b="b"/>
              <a:pathLst>
                <a:path w="2701" h="5194" extrusionOk="0">
                  <a:moveTo>
                    <a:pt x="301" y="0"/>
                  </a:moveTo>
                  <a:cubicBezTo>
                    <a:pt x="264" y="0"/>
                    <a:pt x="227" y="8"/>
                    <a:pt x="193" y="26"/>
                  </a:cubicBezTo>
                  <a:cubicBezTo>
                    <a:pt x="64" y="90"/>
                    <a:pt x="0" y="251"/>
                    <a:pt x="64" y="379"/>
                  </a:cubicBezTo>
                  <a:lnTo>
                    <a:pt x="2122" y="5008"/>
                  </a:lnTo>
                  <a:cubicBezTo>
                    <a:pt x="2169" y="5127"/>
                    <a:pt x="2270" y="5193"/>
                    <a:pt x="2371" y="5193"/>
                  </a:cubicBezTo>
                  <a:cubicBezTo>
                    <a:pt x="2407" y="5193"/>
                    <a:pt x="2442" y="5185"/>
                    <a:pt x="2475" y="5169"/>
                  </a:cubicBezTo>
                  <a:cubicBezTo>
                    <a:pt x="2636" y="5104"/>
                    <a:pt x="2700" y="4944"/>
                    <a:pt x="2636" y="4815"/>
                  </a:cubicBezTo>
                  <a:lnTo>
                    <a:pt x="547" y="154"/>
                  </a:lnTo>
                  <a:cubicBezTo>
                    <a:pt x="500" y="60"/>
                    <a:pt x="401"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7"/>
            <p:cNvSpPr/>
            <p:nvPr/>
          </p:nvSpPr>
          <p:spPr>
            <a:xfrm>
              <a:off x="6261400" y="4661375"/>
              <a:ext cx="142250" cy="70375"/>
            </a:xfrm>
            <a:custGeom>
              <a:avLst/>
              <a:gdLst/>
              <a:ahLst/>
              <a:cxnLst/>
              <a:rect l="l" t="t" r="r" b="b"/>
              <a:pathLst>
                <a:path w="5690" h="2815" extrusionOk="0">
                  <a:moveTo>
                    <a:pt x="5380" y="0"/>
                  </a:moveTo>
                  <a:cubicBezTo>
                    <a:pt x="5343" y="0"/>
                    <a:pt x="5306" y="8"/>
                    <a:pt x="5272" y="25"/>
                  </a:cubicBezTo>
                  <a:lnTo>
                    <a:pt x="193" y="2276"/>
                  </a:lnTo>
                  <a:cubicBezTo>
                    <a:pt x="64" y="2340"/>
                    <a:pt x="0" y="2501"/>
                    <a:pt x="64" y="2629"/>
                  </a:cubicBezTo>
                  <a:cubicBezTo>
                    <a:pt x="88" y="2748"/>
                    <a:pt x="183" y="2815"/>
                    <a:pt x="296" y="2815"/>
                  </a:cubicBezTo>
                  <a:cubicBezTo>
                    <a:pt x="335" y="2815"/>
                    <a:pt x="377" y="2807"/>
                    <a:pt x="418" y="2790"/>
                  </a:cubicBezTo>
                  <a:lnTo>
                    <a:pt x="5497" y="508"/>
                  </a:lnTo>
                  <a:cubicBezTo>
                    <a:pt x="5625" y="443"/>
                    <a:pt x="5690" y="283"/>
                    <a:pt x="5625" y="154"/>
                  </a:cubicBezTo>
                  <a:cubicBezTo>
                    <a:pt x="5578" y="60"/>
                    <a:pt x="5480" y="0"/>
                    <a:pt x="5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7"/>
            <p:cNvSpPr/>
            <p:nvPr/>
          </p:nvSpPr>
          <p:spPr>
            <a:xfrm>
              <a:off x="5983350" y="4849900"/>
              <a:ext cx="59475" cy="189975"/>
            </a:xfrm>
            <a:custGeom>
              <a:avLst/>
              <a:gdLst/>
              <a:ahLst/>
              <a:cxnLst/>
              <a:rect l="l" t="t" r="r" b="b"/>
              <a:pathLst>
                <a:path w="2379" h="7599" extrusionOk="0">
                  <a:moveTo>
                    <a:pt x="2070" y="0"/>
                  </a:moveTo>
                  <a:cubicBezTo>
                    <a:pt x="1953" y="0"/>
                    <a:pt x="1828" y="87"/>
                    <a:pt x="1800" y="199"/>
                  </a:cubicBezTo>
                  <a:lnTo>
                    <a:pt x="32" y="7271"/>
                  </a:lnTo>
                  <a:cubicBezTo>
                    <a:pt x="0" y="7400"/>
                    <a:pt x="97" y="7560"/>
                    <a:pt x="225" y="7592"/>
                  </a:cubicBezTo>
                  <a:cubicBezTo>
                    <a:pt x="246" y="7597"/>
                    <a:pt x="267" y="7599"/>
                    <a:pt x="287" y="7599"/>
                  </a:cubicBezTo>
                  <a:cubicBezTo>
                    <a:pt x="419" y="7599"/>
                    <a:pt x="523" y="7511"/>
                    <a:pt x="579" y="7400"/>
                  </a:cubicBezTo>
                  <a:lnTo>
                    <a:pt x="2315" y="328"/>
                  </a:lnTo>
                  <a:cubicBezTo>
                    <a:pt x="2379" y="199"/>
                    <a:pt x="2282" y="38"/>
                    <a:pt x="2122" y="6"/>
                  </a:cubicBezTo>
                  <a:cubicBezTo>
                    <a:pt x="2105" y="2"/>
                    <a:pt x="2087" y="0"/>
                    <a:pt x="2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7"/>
            <p:cNvSpPr/>
            <p:nvPr/>
          </p:nvSpPr>
          <p:spPr>
            <a:xfrm>
              <a:off x="5822625" y="4838000"/>
              <a:ext cx="117350" cy="67525"/>
            </a:xfrm>
            <a:custGeom>
              <a:avLst/>
              <a:gdLst/>
              <a:ahLst/>
              <a:cxnLst/>
              <a:rect l="l" t="t" r="r" b="b"/>
              <a:pathLst>
                <a:path w="4694" h="2701" extrusionOk="0">
                  <a:moveTo>
                    <a:pt x="315" y="0"/>
                  </a:moveTo>
                  <a:cubicBezTo>
                    <a:pt x="222" y="0"/>
                    <a:pt x="129" y="43"/>
                    <a:pt x="65" y="129"/>
                  </a:cubicBezTo>
                  <a:cubicBezTo>
                    <a:pt x="0" y="257"/>
                    <a:pt x="65" y="418"/>
                    <a:pt x="193" y="482"/>
                  </a:cubicBezTo>
                  <a:lnTo>
                    <a:pt x="4276" y="2668"/>
                  </a:lnTo>
                  <a:cubicBezTo>
                    <a:pt x="4318" y="2690"/>
                    <a:pt x="4365" y="2700"/>
                    <a:pt x="4410" y="2700"/>
                  </a:cubicBezTo>
                  <a:cubicBezTo>
                    <a:pt x="4501" y="2700"/>
                    <a:pt x="4586" y="2657"/>
                    <a:pt x="4629" y="2572"/>
                  </a:cubicBezTo>
                  <a:cubicBezTo>
                    <a:pt x="4693" y="2443"/>
                    <a:pt x="4661" y="2282"/>
                    <a:pt x="4533" y="2186"/>
                  </a:cubicBezTo>
                  <a:lnTo>
                    <a:pt x="450" y="32"/>
                  </a:lnTo>
                  <a:cubicBezTo>
                    <a:pt x="407" y="11"/>
                    <a:pt x="36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7"/>
            <p:cNvSpPr/>
            <p:nvPr/>
          </p:nvSpPr>
          <p:spPr>
            <a:xfrm>
              <a:off x="5951200" y="5157025"/>
              <a:ext cx="268425" cy="212975"/>
            </a:xfrm>
            <a:custGeom>
              <a:avLst/>
              <a:gdLst/>
              <a:ahLst/>
              <a:cxnLst/>
              <a:rect l="l" t="t" r="r" b="b"/>
              <a:pathLst>
                <a:path w="10737" h="8519" extrusionOk="0">
                  <a:moveTo>
                    <a:pt x="0" y="0"/>
                  </a:moveTo>
                  <a:lnTo>
                    <a:pt x="1608" y="8519"/>
                  </a:lnTo>
                  <a:lnTo>
                    <a:pt x="9129" y="8519"/>
                  </a:lnTo>
                  <a:lnTo>
                    <a:pt x="10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7"/>
            <p:cNvSpPr/>
            <p:nvPr/>
          </p:nvSpPr>
          <p:spPr>
            <a:xfrm>
              <a:off x="5943975" y="5150600"/>
              <a:ext cx="282875" cy="225825"/>
            </a:xfrm>
            <a:custGeom>
              <a:avLst/>
              <a:gdLst/>
              <a:ahLst/>
              <a:cxnLst/>
              <a:rect l="l" t="t" r="r" b="b"/>
              <a:pathLst>
                <a:path w="11315" h="9033" extrusionOk="0">
                  <a:moveTo>
                    <a:pt x="10704" y="547"/>
                  </a:moveTo>
                  <a:lnTo>
                    <a:pt x="9198" y="8519"/>
                  </a:lnTo>
                  <a:lnTo>
                    <a:pt x="2122" y="8519"/>
                  </a:lnTo>
                  <a:lnTo>
                    <a:pt x="611" y="547"/>
                  </a:lnTo>
                  <a:close/>
                  <a:moveTo>
                    <a:pt x="289" y="0"/>
                  </a:moveTo>
                  <a:cubicBezTo>
                    <a:pt x="193" y="0"/>
                    <a:pt x="129" y="32"/>
                    <a:pt x="64" y="97"/>
                  </a:cubicBezTo>
                  <a:cubicBezTo>
                    <a:pt x="32" y="161"/>
                    <a:pt x="0" y="257"/>
                    <a:pt x="0" y="322"/>
                  </a:cubicBezTo>
                  <a:lnTo>
                    <a:pt x="1640" y="8840"/>
                  </a:lnTo>
                  <a:cubicBezTo>
                    <a:pt x="1640" y="8937"/>
                    <a:pt x="1768" y="9033"/>
                    <a:pt x="1897" y="9033"/>
                  </a:cubicBezTo>
                  <a:lnTo>
                    <a:pt x="9418" y="9033"/>
                  </a:lnTo>
                  <a:cubicBezTo>
                    <a:pt x="9547" y="9033"/>
                    <a:pt x="9643" y="8937"/>
                    <a:pt x="9676" y="8840"/>
                  </a:cubicBezTo>
                  <a:lnTo>
                    <a:pt x="11283" y="322"/>
                  </a:lnTo>
                  <a:cubicBezTo>
                    <a:pt x="11315" y="257"/>
                    <a:pt x="11283" y="161"/>
                    <a:pt x="11219" y="97"/>
                  </a:cubicBezTo>
                  <a:cubicBezTo>
                    <a:pt x="11186" y="32"/>
                    <a:pt x="11090" y="0"/>
                    <a:pt x="11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7"/>
            <p:cNvSpPr/>
            <p:nvPr/>
          </p:nvSpPr>
          <p:spPr>
            <a:xfrm>
              <a:off x="3847350" y="4310825"/>
              <a:ext cx="341550" cy="994100"/>
            </a:xfrm>
            <a:custGeom>
              <a:avLst/>
              <a:gdLst/>
              <a:ahLst/>
              <a:cxnLst/>
              <a:rect l="l" t="t" r="r" b="b"/>
              <a:pathLst>
                <a:path w="13662" h="39764" extrusionOk="0">
                  <a:moveTo>
                    <a:pt x="10897" y="0"/>
                  </a:moveTo>
                  <a:lnTo>
                    <a:pt x="0" y="30441"/>
                  </a:lnTo>
                  <a:lnTo>
                    <a:pt x="2315" y="39763"/>
                  </a:lnTo>
                  <a:lnTo>
                    <a:pt x="9740" y="35102"/>
                  </a:lnTo>
                  <a:lnTo>
                    <a:pt x="13662" y="3215"/>
                  </a:lnTo>
                  <a:lnTo>
                    <a:pt x="108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7"/>
            <p:cNvSpPr/>
            <p:nvPr/>
          </p:nvSpPr>
          <p:spPr>
            <a:xfrm>
              <a:off x="3840100" y="4304400"/>
              <a:ext cx="356025" cy="1007475"/>
            </a:xfrm>
            <a:custGeom>
              <a:avLst/>
              <a:gdLst/>
              <a:ahLst/>
              <a:cxnLst/>
              <a:rect l="l" t="t" r="r" b="b"/>
              <a:pathLst>
                <a:path w="14241" h="40299" extrusionOk="0">
                  <a:moveTo>
                    <a:pt x="11288" y="789"/>
                  </a:moveTo>
                  <a:lnTo>
                    <a:pt x="13694" y="3568"/>
                  </a:lnTo>
                  <a:lnTo>
                    <a:pt x="9773" y="35198"/>
                  </a:lnTo>
                  <a:lnTo>
                    <a:pt x="2765" y="39602"/>
                  </a:lnTo>
                  <a:lnTo>
                    <a:pt x="547" y="30730"/>
                  </a:lnTo>
                  <a:lnTo>
                    <a:pt x="11288" y="789"/>
                  </a:lnTo>
                  <a:close/>
                  <a:moveTo>
                    <a:pt x="11155" y="0"/>
                  </a:moveTo>
                  <a:cubicBezTo>
                    <a:pt x="11059" y="32"/>
                    <a:pt x="10994" y="97"/>
                    <a:pt x="10962" y="193"/>
                  </a:cubicBezTo>
                  <a:lnTo>
                    <a:pt x="33" y="30634"/>
                  </a:lnTo>
                  <a:cubicBezTo>
                    <a:pt x="1" y="30666"/>
                    <a:pt x="1" y="30730"/>
                    <a:pt x="33" y="30762"/>
                  </a:cubicBezTo>
                  <a:lnTo>
                    <a:pt x="2347" y="40084"/>
                  </a:lnTo>
                  <a:cubicBezTo>
                    <a:pt x="2380" y="40181"/>
                    <a:pt x="2412" y="40245"/>
                    <a:pt x="2508" y="40277"/>
                  </a:cubicBezTo>
                  <a:cubicBezTo>
                    <a:pt x="2535" y="40291"/>
                    <a:pt x="2567" y="40298"/>
                    <a:pt x="2602" y="40298"/>
                  </a:cubicBezTo>
                  <a:cubicBezTo>
                    <a:pt x="2652" y="40298"/>
                    <a:pt x="2709" y="40283"/>
                    <a:pt x="2765" y="40245"/>
                  </a:cubicBezTo>
                  <a:lnTo>
                    <a:pt x="10191" y="35584"/>
                  </a:lnTo>
                  <a:cubicBezTo>
                    <a:pt x="10255" y="35552"/>
                    <a:pt x="10287" y="35488"/>
                    <a:pt x="10287" y="35391"/>
                  </a:cubicBezTo>
                  <a:lnTo>
                    <a:pt x="14241" y="3504"/>
                  </a:lnTo>
                  <a:cubicBezTo>
                    <a:pt x="14241" y="3440"/>
                    <a:pt x="14209" y="3343"/>
                    <a:pt x="14177" y="3311"/>
                  </a:cubicBezTo>
                  <a:lnTo>
                    <a:pt x="11412" y="97"/>
                  </a:lnTo>
                  <a:cubicBezTo>
                    <a:pt x="11348" y="32"/>
                    <a:pt x="11251" y="0"/>
                    <a:pt x="11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7"/>
            <p:cNvSpPr/>
            <p:nvPr/>
          </p:nvSpPr>
          <p:spPr>
            <a:xfrm>
              <a:off x="3691825" y="5009525"/>
              <a:ext cx="308225" cy="332350"/>
            </a:xfrm>
            <a:custGeom>
              <a:avLst/>
              <a:gdLst/>
              <a:ahLst/>
              <a:cxnLst/>
              <a:rect l="l" t="t" r="r" b="b"/>
              <a:pathLst>
                <a:path w="12329" h="13294" extrusionOk="0">
                  <a:moveTo>
                    <a:pt x="5783" y="0"/>
                  </a:moveTo>
                  <a:cubicBezTo>
                    <a:pt x="3319" y="0"/>
                    <a:pt x="0" y="1543"/>
                    <a:pt x="242" y="4100"/>
                  </a:cubicBezTo>
                  <a:cubicBezTo>
                    <a:pt x="532" y="7154"/>
                    <a:pt x="3457" y="13294"/>
                    <a:pt x="5610" y="13294"/>
                  </a:cubicBezTo>
                  <a:cubicBezTo>
                    <a:pt x="7796" y="13294"/>
                    <a:pt x="9564" y="13294"/>
                    <a:pt x="10721" y="12104"/>
                  </a:cubicBezTo>
                  <a:cubicBezTo>
                    <a:pt x="11879" y="10947"/>
                    <a:pt x="12329" y="8761"/>
                    <a:pt x="11171" y="5868"/>
                  </a:cubicBezTo>
                  <a:cubicBezTo>
                    <a:pt x="9982" y="2943"/>
                    <a:pt x="7089" y="179"/>
                    <a:pt x="7089" y="179"/>
                  </a:cubicBezTo>
                  <a:cubicBezTo>
                    <a:pt x="6708" y="59"/>
                    <a:pt x="6261" y="0"/>
                    <a:pt x="5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7"/>
            <p:cNvSpPr/>
            <p:nvPr/>
          </p:nvSpPr>
          <p:spPr>
            <a:xfrm>
              <a:off x="3690650" y="5002725"/>
              <a:ext cx="303775" cy="345575"/>
            </a:xfrm>
            <a:custGeom>
              <a:avLst/>
              <a:gdLst/>
              <a:ahLst/>
              <a:cxnLst/>
              <a:rect l="l" t="t" r="r" b="b"/>
              <a:pathLst>
                <a:path w="12151" h="13823" extrusionOk="0">
                  <a:moveTo>
                    <a:pt x="5850" y="547"/>
                  </a:moveTo>
                  <a:cubicBezTo>
                    <a:pt x="6277" y="547"/>
                    <a:pt x="6674" y="576"/>
                    <a:pt x="6988" y="688"/>
                  </a:cubicBezTo>
                  <a:lnTo>
                    <a:pt x="6988" y="688"/>
                  </a:lnTo>
                  <a:cubicBezTo>
                    <a:pt x="7008" y="708"/>
                    <a:pt x="7035" y="736"/>
                    <a:pt x="7072" y="772"/>
                  </a:cubicBezTo>
                  <a:cubicBezTo>
                    <a:pt x="7618" y="1319"/>
                    <a:pt x="9965" y="3762"/>
                    <a:pt x="10961" y="6237"/>
                  </a:cubicBezTo>
                  <a:cubicBezTo>
                    <a:pt x="11411" y="7394"/>
                    <a:pt x="11636" y="8423"/>
                    <a:pt x="11636" y="9323"/>
                  </a:cubicBezTo>
                  <a:cubicBezTo>
                    <a:pt x="11636" y="10608"/>
                    <a:pt x="11218" y="11573"/>
                    <a:pt x="10576" y="12184"/>
                  </a:cubicBezTo>
                  <a:cubicBezTo>
                    <a:pt x="10061" y="12730"/>
                    <a:pt x="9386" y="12987"/>
                    <a:pt x="8550" y="13148"/>
                  </a:cubicBezTo>
                  <a:cubicBezTo>
                    <a:pt x="7747" y="13276"/>
                    <a:pt x="6750" y="13276"/>
                    <a:pt x="5657" y="13276"/>
                  </a:cubicBezTo>
                  <a:cubicBezTo>
                    <a:pt x="5465" y="13276"/>
                    <a:pt x="5240" y="13212"/>
                    <a:pt x="4950" y="13051"/>
                  </a:cubicBezTo>
                  <a:cubicBezTo>
                    <a:pt x="4500" y="12794"/>
                    <a:pt x="3986" y="12280"/>
                    <a:pt x="3504" y="11605"/>
                  </a:cubicBezTo>
                  <a:cubicBezTo>
                    <a:pt x="2797" y="10608"/>
                    <a:pt x="2089" y="9258"/>
                    <a:pt x="1543" y="7940"/>
                  </a:cubicBezTo>
                  <a:cubicBezTo>
                    <a:pt x="1029" y="6623"/>
                    <a:pt x="643" y="5305"/>
                    <a:pt x="547" y="4340"/>
                  </a:cubicBezTo>
                  <a:cubicBezTo>
                    <a:pt x="547" y="4276"/>
                    <a:pt x="547" y="4180"/>
                    <a:pt x="547" y="4115"/>
                  </a:cubicBezTo>
                  <a:cubicBezTo>
                    <a:pt x="547" y="3569"/>
                    <a:pt x="707" y="3087"/>
                    <a:pt x="1029" y="2669"/>
                  </a:cubicBezTo>
                  <a:cubicBezTo>
                    <a:pt x="1479" y="1994"/>
                    <a:pt x="2250" y="1479"/>
                    <a:pt x="3150" y="1094"/>
                  </a:cubicBezTo>
                  <a:cubicBezTo>
                    <a:pt x="4018" y="740"/>
                    <a:pt x="4982" y="547"/>
                    <a:pt x="5850" y="547"/>
                  </a:cubicBezTo>
                  <a:close/>
                  <a:moveTo>
                    <a:pt x="5850" y="1"/>
                  </a:moveTo>
                  <a:cubicBezTo>
                    <a:pt x="4597" y="1"/>
                    <a:pt x="3182" y="386"/>
                    <a:pt x="2025" y="1062"/>
                  </a:cubicBezTo>
                  <a:cubicBezTo>
                    <a:pt x="1447" y="1415"/>
                    <a:pt x="964" y="1833"/>
                    <a:pt x="579" y="2347"/>
                  </a:cubicBezTo>
                  <a:cubicBezTo>
                    <a:pt x="225" y="2862"/>
                    <a:pt x="0" y="3440"/>
                    <a:pt x="0" y="4115"/>
                  </a:cubicBezTo>
                  <a:cubicBezTo>
                    <a:pt x="0" y="4212"/>
                    <a:pt x="0" y="4308"/>
                    <a:pt x="32" y="4405"/>
                  </a:cubicBezTo>
                  <a:cubicBezTo>
                    <a:pt x="161" y="5980"/>
                    <a:pt x="997" y="8294"/>
                    <a:pt x="2025" y="10255"/>
                  </a:cubicBezTo>
                  <a:cubicBezTo>
                    <a:pt x="2572" y="11219"/>
                    <a:pt x="3150" y="12087"/>
                    <a:pt x="3761" y="12730"/>
                  </a:cubicBezTo>
                  <a:cubicBezTo>
                    <a:pt x="4050" y="13051"/>
                    <a:pt x="4372" y="13309"/>
                    <a:pt x="4693" y="13501"/>
                  </a:cubicBezTo>
                  <a:cubicBezTo>
                    <a:pt x="5015" y="13694"/>
                    <a:pt x="5336" y="13823"/>
                    <a:pt x="5657" y="13823"/>
                  </a:cubicBezTo>
                  <a:cubicBezTo>
                    <a:pt x="6750" y="13823"/>
                    <a:pt x="7747" y="13823"/>
                    <a:pt x="8647" y="13662"/>
                  </a:cubicBezTo>
                  <a:cubicBezTo>
                    <a:pt x="9547" y="13534"/>
                    <a:pt x="10318" y="13212"/>
                    <a:pt x="10961" y="12569"/>
                  </a:cubicBezTo>
                  <a:cubicBezTo>
                    <a:pt x="11701" y="11830"/>
                    <a:pt x="12151" y="10705"/>
                    <a:pt x="12151" y="9323"/>
                  </a:cubicBezTo>
                  <a:cubicBezTo>
                    <a:pt x="12151" y="8358"/>
                    <a:pt x="11958" y="7233"/>
                    <a:pt x="11443" y="6012"/>
                  </a:cubicBezTo>
                  <a:cubicBezTo>
                    <a:pt x="10254" y="3022"/>
                    <a:pt x="7329" y="258"/>
                    <a:pt x="7329" y="258"/>
                  </a:cubicBezTo>
                  <a:lnTo>
                    <a:pt x="7200" y="194"/>
                  </a:lnTo>
                  <a:cubicBezTo>
                    <a:pt x="6815" y="65"/>
                    <a:pt x="6333" y="1"/>
                    <a:pt x="5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7"/>
            <p:cNvSpPr/>
            <p:nvPr/>
          </p:nvSpPr>
          <p:spPr>
            <a:xfrm>
              <a:off x="2765675" y="5136875"/>
              <a:ext cx="160425" cy="71975"/>
            </a:xfrm>
            <a:custGeom>
              <a:avLst/>
              <a:gdLst/>
              <a:ahLst/>
              <a:cxnLst/>
              <a:rect l="l" t="t" r="r" b="b"/>
              <a:pathLst>
                <a:path w="6417" h="2879" extrusionOk="0">
                  <a:moveTo>
                    <a:pt x="5299" y="0"/>
                  </a:moveTo>
                  <a:cubicBezTo>
                    <a:pt x="5199" y="0"/>
                    <a:pt x="5083" y="11"/>
                    <a:pt x="4951" y="35"/>
                  </a:cubicBezTo>
                  <a:cubicBezTo>
                    <a:pt x="4951" y="35"/>
                    <a:pt x="1" y="2349"/>
                    <a:pt x="451" y="2799"/>
                  </a:cubicBezTo>
                  <a:cubicBezTo>
                    <a:pt x="502" y="2854"/>
                    <a:pt x="596" y="2879"/>
                    <a:pt x="725" y="2879"/>
                  </a:cubicBezTo>
                  <a:cubicBezTo>
                    <a:pt x="1646" y="2879"/>
                    <a:pt x="4302" y="1623"/>
                    <a:pt x="4951" y="1482"/>
                  </a:cubicBezTo>
                  <a:cubicBezTo>
                    <a:pt x="5629" y="1364"/>
                    <a:pt x="6416" y="0"/>
                    <a:pt x="5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7"/>
            <p:cNvSpPr/>
            <p:nvPr/>
          </p:nvSpPr>
          <p:spPr>
            <a:xfrm>
              <a:off x="2768900" y="5129700"/>
              <a:ext cx="150300" cy="86025"/>
            </a:xfrm>
            <a:custGeom>
              <a:avLst/>
              <a:gdLst/>
              <a:ahLst/>
              <a:cxnLst/>
              <a:rect l="l" t="t" r="r" b="b"/>
              <a:pathLst>
                <a:path w="6012" h="3441" extrusionOk="0">
                  <a:moveTo>
                    <a:pt x="5176" y="547"/>
                  </a:moveTo>
                  <a:cubicBezTo>
                    <a:pt x="5336" y="547"/>
                    <a:pt x="5401" y="579"/>
                    <a:pt x="5433" y="611"/>
                  </a:cubicBezTo>
                  <a:cubicBezTo>
                    <a:pt x="5433" y="611"/>
                    <a:pt x="5465" y="643"/>
                    <a:pt x="5465" y="708"/>
                  </a:cubicBezTo>
                  <a:cubicBezTo>
                    <a:pt x="5465" y="804"/>
                    <a:pt x="5368" y="1029"/>
                    <a:pt x="5240" y="1190"/>
                  </a:cubicBezTo>
                  <a:cubicBezTo>
                    <a:pt x="5079" y="1351"/>
                    <a:pt x="4886" y="1479"/>
                    <a:pt x="4758" y="1511"/>
                  </a:cubicBezTo>
                  <a:cubicBezTo>
                    <a:pt x="4565" y="1544"/>
                    <a:pt x="4276" y="1672"/>
                    <a:pt x="3922" y="1801"/>
                  </a:cubicBezTo>
                  <a:cubicBezTo>
                    <a:pt x="3376" y="1994"/>
                    <a:pt x="2700" y="2283"/>
                    <a:pt x="2058" y="2508"/>
                  </a:cubicBezTo>
                  <a:cubicBezTo>
                    <a:pt x="1768" y="2604"/>
                    <a:pt x="1447" y="2701"/>
                    <a:pt x="1190" y="2797"/>
                  </a:cubicBezTo>
                  <a:cubicBezTo>
                    <a:pt x="1018" y="2840"/>
                    <a:pt x="861" y="2869"/>
                    <a:pt x="738" y="2883"/>
                  </a:cubicBezTo>
                  <a:lnTo>
                    <a:pt x="738" y="2883"/>
                  </a:lnTo>
                  <a:cubicBezTo>
                    <a:pt x="749" y="2876"/>
                    <a:pt x="760" y="2869"/>
                    <a:pt x="772" y="2861"/>
                  </a:cubicBezTo>
                  <a:cubicBezTo>
                    <a:pt x="1222" y="2476"/>
                    <a:pt x="2283" y="1897"/>
                    <a:pt x="3215" y="1415"/>
                  </a:cubicBezTo>
                  <a:cubicBezTo>
                    <a:pt x="3665" y="1190"/>
                    <a:pt x="4115" y="965"/>
                    <a:pt x="4436" y="804"/>
                  </a:cubicBezTo>
                  <a:cubicBezTo>
                    <a:pt x="4632" y="695"/>
                    <a:pt x="4798" y="616"/>
                    <a:pt x="4886" y="576"/>
                  </a:cubicBezTo>
                  <a:lnTo>
                    <a:pt x="4886" y="576"/>
                  </a:lnTo>
                  <a:lnTo>
                    <a:pt x="4886" y="579"/>
                  </a:lnTo>
                  <a:cubicBezTo>
                    <a:pt x="4983" y="547"/>
                    <a:pt x="5079" y="547"/>
                    <a:pt x="5176" y="547"/>
                  </a:cubicBezTo>
                  <a:close/>
                  <a:moveTo>
                    <a:pt x="5176" y="1"/>
                  </a:moveTo>
                  <a:cubicBezTo>
                    <a:pt x="5047" y="1"/>
                    <a:pt x="4918" y="33"/>
                    <a:pt x="4790" y="65"/>
                  </a:cubicBezTo>
                  <a:lnTo>
                    <a:pt x="4726" y="65"/>
                  </a:lnTo>
                  <a:cubicBezTo>
                    <a:pt x="4693" y="65"/>
                    <a:pt x="3568" y="611"/>
                    <a:pt x="2411" y="1222"/>
                  </a:cubicBezTo>
                  <a:cubicBezTo>
                    <a:pt x="1865" y="1511"/>
                    <a:pt x="1286" y="1833"/>
                    <a:pt x="836" y="2122"/>
                  </a:cubicBezTo>
                  <a:cubicBezTo>
                    <a:pt x="611" y="2283"/>
                    <a:pt x="450" y="2411"/>
                    <a:pt x="290" y="2540"/>
                  </a:cubicBezTo>
                  <a:cubicBezTo>
                    <a:pt x="225" y="2604"/>
                    <a:pt x="161" y="2669"/>
                    <a:pt x="129" y="2733"/>
                  </a:cubicBezTo>
                  <a:cubicBezTo>
                    <a:pt x="65" y="2797"/>
                    <a:pt x="32" y="2894"/>
                    <a:pt x="0" y="3022"/>
                  </a:cubicBezTo>
                  <a:cubicBezTo>
                    <a:pt x="0" y="3119"/>
                    <a:pt x="65" y="3215"/>
                    <a:pt x="129" y="3279"/>
                  </a:cubicBezTo>
                  <a:cubicBezTo>
                    <a:pt x="258" y="3408"/>
                    <a:pt x="418" y="3440"/>
                    <a:pt x="579" y="3440"/>
                  </a:cubicBezTo>
                  <a:cubicBezTo>
                    <a:pt x="868" y="3440"/>
                    <a:pt x="1222" y="3344"/>
                    <a:pt x="1608" y="3215"/>
                  </a:cubicBezTo>
                  <a:cubicBezTo>
                    <a:pt x="2218" y="3022"/>
                    <a:pt x="2925" y="2765"/>
                    <a:pt x="3536" y="2508"/>
                  </a:cubicBezTo>
                  <a:cubicBezTo>
                    <a:pt x="3858" y="2411"/>
                    <a:pt x="4147" y="2283"/>
                    <a:pt x="4372" y="2219"/>
                  </a:cubicBezTo>
                  <a:cubicBezTo>
                    <a:pt x="4597" y="2122"/>
                    <a:pt x="4790" y="2058"/>
                    <a:pt x="4886" y="2026"/>
                  </a:cubicBezTo>
                  <a:cubicBezTo>
                    <a:pt x="5176" y="1961"/>
                    <a:pt x="5433" y="1769"/>
                    <a:pt x="5626" y="1544"/>
                  </a:cubicBezTo>
                  <a:cubicBezTo>
                    <a:pt x="5851" y="1286"/>
                    <a:pt x="5979" y="997"/>
                    <a:pt x="5979" y="708"/>
                  </a:cubicBezTo>
                  <a:cubicBezTo>
                    <a:pt x="6011" y="515"/>
                    <a:pt x="5915" y="322"/>
                    <a:pt x="5786" y="193"/>
                  </a:cubicBezTo>
                  <a:cubicBezTo>
                    <a:pt x="5626" y="65"/>
                    <a:pt x="5401" y="1"/>
                    <a:pt x="5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7"/>
            <p:cNvSpPr/>
            <p:nvPr/>
          </p:nvSpPr>
          <p:spPr>
            <a:xfrm>
              <a:off x="2849250" y="5096175"/>
              <a:ext cx="87625" cy="156775"/>
            </a:xfrm>
            <a:custGeom>
              <a:avLst/>
              <a:gdLst/>
              <a:ahLst/>
              <a:cxnLst/>
              <a:rect l="l" t="t" r="r" b="b"/>
              <a:pathLst>
                <a:path w="3505" h="6271" extrusionOk="0">
                  <a:moveTo>
                    <a:pt x="2823" y="0"/>
                  </a:moveTo>
                  <a:cubicBezTo>
                    <a:pt x="2347" y="0"/>
                    <a:pt x="1770" y="91"/>
                    <a:pt x="1608" y="506"/>
                  </a:cubicBezTo>
                  <a:cubicBezTo>
                    <a:pt x="1319" y="1213"/>
                    <a:pt x="1" y="5167"/>
                    <a:pt x="162" y="6035"/>
                  </a:cubicBezTo>
                  <a:cubicBezTo>
                    <a:pt x="186" y="6200"/>
                    <a:pt x="254" y="6271"/>
                    <a:pt x="351" y="6271"/>
                  </a:cubicBezTo>
                  <a:cubicBezTo>
                    <a:pt x="766" y="6271"/>
                    <a:pt x="1718" y="4995"/>
                    <a:pt x="2187" y="4267"/>
                  </a:cubicBezTo>
                  <a:cubicBezTo>
                    <a:pt x="2765" y="3399"/>
                    <a:pt x="3505" y="56"/>
                    <a:pt x="3505" y="56"/>
                  </a:cubicBezTo>
                  <a:cubicBezTo>
                    <a:pt x="3505" y="56"/>
                    <a:pt x="3195" y="0"/>
                    <a:pt x="28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7"/>
            <p:cNvSpPr/>
            <p:nvPr/>
          </p:nvSpPr>
          <p:spPr>
            <a:xfrm>
              <a:off x="2846050" y="5089525"/>
              <a:ext cx="98050" cy="170375"/>
            </a:xfrm>
            <a:custGeom>
              <a:avLst/>
              <a:gdLst/>
              <a:ahLst/>
              <a:cxnLst/>
              <a:rect l="l" t="t" r="r" b="b"/>
              <a:pathLst>
                <a:path w="3922" h="6815" extrusionOk="0">
                  <a:moveTo>
                    <a:pt x="2795" y="541"/>
                  </a:moveTo>
                  <a:cubicBezTo>
                    <a:pt x="2839" y="541"/>
                    <a:pt x="2882" y="543"/>
                    <a:pt x="2925" y="547"/>
                  </a:cubicBezTo>
                  <a:lnTo>
                    <a:pt x="3302" y="547"/>
                  </a:lnTo>
                  <a:cubicBezTo>
                    <a:pt x="3285" y="622"/>
                    <a:pt x="3266" y="709"/>
                    <a:pt x="3247" y="804"/>
                  </a:cubicBezTo>
                  <a:cubicBezTo>
                    <a:pt x="3118" y="1286"/>
                    <a:pt x="2958" y="2058"/>
                    <a:pt x="2732" y="2765"/>
                  </a:cubicBezTo>
                  <a:cubicBezTo>
                    <a:pt x="2636" y="3118"/>
                    <a:pt x="2507" y="3440"/>
                    <a:pt x="2411" y="3729"/>
                  </a:cubicBezTo>
                  <a:cubicBezTo>
                    <a:pt x="2282" y="4018"/>
                    <a:pt x="2186" y="4276"/>
                    <a:pt x="2090" y="4404"/>
                  </a:cubicBezTo>
                  <a:cubicBezTo>
                    <a:pt x="1865" y="4758"/>
                    <a:pt x="1511" y="5240"/>
                    <a:pt x="1190" y="5626"/>
                  </a:cubicBezTo>
                  <a:cubicBezTo>
                    <a:pt x="997" y="5819"/>
                    <a:pt x="836" y="6011"/>
                    <a:pt x="707" y="6108"/>
                  </a:cubicBezTo>
                  <a:cubicBezTo>
                    <a:pt x="643" y="6172"/>
                    <a:pt x="579" y="6204"/>
                    <a:pt x="547" y="6236"/>
                  </a:cubicBezTo>
                  <a:cubicBezTo>
                    <a:pt x="547" y="6236"/>
                    <a:pt x="547" y="6172"/>
                    <a:pt x="547" y="6140"/>
                  </a:cubicBezTo>
                  <a:cubicBezTo>
                    <a:pt x="547" y="5883"/>
                    <a:pt x="611" y="5465"/>
                    <a:pt x="707" y="4983"/>
                  </a:cubicBezTo>
                  <a:cubicBezTo>
                    <a:pt x="1061" y="3504"/>
                    <a:pt x="1800" y="1350"/>
                    <a:pt x="1993" y="868"/>
                  </a:cubicBezTo>
                  <a:cubicBezTo>
                    <a:pt x="1993" y="804"/>
                    <a:pt x="2025" y="772"/>
                    <a:pt x="2090" y="708"/>
                  </a:cubicBezTo>
                  <a:cubicBezTo>
                    <a:pt x="2229" y="624"/>
                    <a:pt x="2513" y="541"/>
                    <a:pt x="2795" y="541"/>
                  </a:cubicBezTo>
                  <a:close/>
                  <a:moveTo>
                    <a:pt x="2925" y="0"/>
                  </a:moveTo>
                  <a:cubicBezTo>
                    <a:pt x="2700" y="0"/>
                    <a:pt x="2411" y="33"/>
                    <a:pt x="2122" y="97"/>
                  </a:cubicBezTo>
                  <a:cubicBezTo>
                    <a:pt x="1993" y="161"/>
                    <a:pt x="1865" y="225"/>
                    <a:pt x="1768" y="290"/>
                  </a:cubicBezTo>
                  <a:cubicBezTo>
                    <a:pt x="1640" y="386"/>
                    <a:pt x="1543" y="515"/>
                    <a:pt x="1479" y="675"/>
                  </a:cubicBezTo>
                  <a:cubicBezTo>
                    <a:pt x="1350" y="1029"/>
                    <a:pt x="965" y="2090"/>
                    <a:pt x="643" y="3215"/>
                  </a:cubicBezTo>
                  <a:cubicBezTo>
                    <a:pt x="482" y="3761"/>
                    <a:pt x="322" y="4340"/>
                    <a:pt x="193" y="4854"/>
                  </a:cubicBezTo>
                  <a:cubicBezTo>
                    <a:pt x="97" y="5368"/>
                    <a:pt x="0" y="5819"/>
                    <a:pt x="0" y="6140"/>
                  </a:cubicBezTo>
                  <a:cubicBezTo>
                    <a:pt x="0" y="6204"/>
                    <a:pt x="0" y="6269"/>
                    <a:pt x="32" y="6333"/>
                  </a:cubicBezTo>
                  <a:cubicBezTo>
                    <a:pt x="32" y="6461"/>
                    <a:pt x="65" y="6558"/>
                    <a:pt x="161" y="6654"/>
                  </a:cubicBezTo>
                  <a:cubicBezTo>
                    <a:pt x="225" y="6751"/>
                    <a:pt x="354" y="6815"/>
                    <a:pt x="482" y="6815"/>
                  </a:cubicBezTo>
                  <a:cubicBezTo>
                    <a:pt x="611" y="6815"/>
                    <a:pt x="707" y="6751"/>
                    <a:pt x="772" y="6719"/>
                  </a:cubicBezTo>
                  <a:cubicBezTo>
                    <a:pt x="1093" y="6526"/>
                    <a:pt x="1415" y="6204"/>
                    <a:pt x="1704" y="5819"/>
                  </a:cubicBezTo>
                  <a:cubicBezTo>
                    <a:pt x="2025" y="5433"/>
                    <a:pt x="2347" y="5015"/>
                    <a:pt x="2540" y="4693"/>
                  </a:cubicBezTo>
                  <a:cubicBezTo>
                    <a:pt x="2700" y="4436"/>
                    <a:pt x="2861" y="4051"/>
                    <a:pt x="3022" y="3601"/>
                  </a:cubicBezTo>
                  <a:cubicBezTo>
                    <a:pt x="3472" y="2283"/>
                    <a:pt x="3890" y="386"/>
                    <a:pt x="3890" y="386"/>
                  </a:cubicBezTo>
                  <a:cubicBezTo>
                    <a:pt x="3922" y="322"/>
                    <a:pt x="3890" y="225"/>
                    <a:pt x="3858" y="161"/>
                  </a:cubicBezTo>
                  <a:cubicBezTo>
                    <a:pt x="3825" y="129"/>
                    <a:pt x="3761" y="65"/>
                    <a:pt x="3665" y="65"/>
                  </a:cubicBezTo>
                  <a:cubicBezTo>
                    <a:pt x="3665" y="65"/>
                    <a:pt x="3343" y="0"/>
                    <a:pt x="2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7"/>
            <p:cNvSpPr/>
            <p:nvPr/>
          </p:nvSpPr>
          <p:spPr>
            <a:xfrm>
              <a:off x="2864525" y="5089350"/>
              <a:ext cx="148700" cy="160125"/>
            </a:xfrm>
            <a:custGeom>
              <a:avLst/>
              <a:gdLst/>
              <a:ahLst/>
              <a:cxnLst/>
              <a:rect l="l" t="t" r="r" b="b"/>
              <a:pathLst>
                <a:path w="5948" h="6405" extrusionOk="0">
                  <a:moveTo>
                    <a:pt x="3885" y="0"/>
                  </a:moveTo>
                  <a:cubicBezTo>
                    <a:pt x="3433" y="0"/>
                    <a:pt x="3044" y="82"/>
                    <a:pt x="2894" y="329"/>
                  </a:cubicBezTo>
                  <a:cubicBezTo>
                    <a:pt x="2444" y="1068"/>
                    <a:pt x="129" y="6147"/>
                    <a:pt x="129" y="6147"/>
                  </a:cubicBezTo>
                  <a:cubicBezTo>
                    <a:pt x="129" y="6147"/>
                    <a:pt x="1" y="6404"/>
                    <a:pt x="305" y="6404"/>
                  </a:cubicBezTo>
                  <a:cubicBezTo>
                    <a:pt x="458" y="6404"/>
                    <a:pt x="718" y="6340"/>
                    <a:pt x="1158" y="6147"/>
                  </a:cubicBezTo>
                  <a:cubicBezTo>
                    <a:pt x="2444" y="5568"/>
                    <a:pt x="5947" y="329"/>
                    <a:pt x="5947" y="329"/>
                  </a:cubicBezTo>
                  <a:cubicBezTo>
                    <a:pt x="5947" y="329"/>
                    <a:pt x="4790" y="0"/>
                    <a:pt x="38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7"/>
            <p:cNvSpPr/>
            <p:nvPr/>
          </p:nvSpPr>
          <p:spPr>
            <a:xfrm>
              <a:off x="2860500" y="5083100"/>
              <a:ext cx="159950" cy="173600"/>
            </a:xfrm>
            <a:custGeom>
              <a:avLst/>
              <a:gdLst/>
              <a:ahLst/>
              <a:cxnLst/>
              <a:rect l="l" t="t" r="r" b="b"/>
              <a:pathLst>
                <a:path w="6398" h="6944" extrusionOk="0">
                  <a:moveTo>
                    <a:pt x="4051" y="515"/>
                  </a:moveTo>
                  <a:cubicBezTo>
                    <a:pt x="4469" y="515"/>
                    <a:pt x="4983" y="611"/>
                    <a:pt x="5369" y="675"/>
                  </a:cubicBezTo>
                  <a:cubicBezTo>
                    <a:pt x="5479" y="694"/>
                    <a:pt x="5579" y="723"/>
                    <a:pt x="5669" y="750"/>
                  </a:cubicBezTo>
                  <a:lnTo>
                    <a:pt x="5669" y="750"/>
                  </a:lnTo>
                  <a:cubicBezTo>
                    <a:pt x="5579" y="888"/>
                    <a:pt x="5466" y="1060"/>
                    <a:pt x="5337" y="1254"/>
                  </a:cubicBezTo>
                  <a:cubicBezTo>
                    <a:pt x="4790" y="1993"/>
                    <a:pt x="3987" y="3150"/>
                    <a:pt x="3183" y="4147"/>
                  </a:cubicBezTo>
                  <a:cubicBezTo>
                    <a:pt x="2797" y="4629"/>
                    <a:pt x="2412" y="5111"/>
                    <a:pt x="2058" y="5465"/>
                  </a:cubicBezTo>
                  <a:cubicBezTo>
                    <a:pt x="1704" y="5818"/>
                    <a:pt x="1383" y="6076"/>
                    <a:pt x="1190" y="6172"/>
                  </a:cubicBezTo>
                  <a:cubicBezTo>
                    <a:pt x="906" y="6303"/>
                    <a:pt x="712" y="6360"/>
                    <a:pt x="585" y="6383"/>
                  </a:cubicBezTo>
                  <a:lnTo>
                    <a:pt x="585" y="6383"/>
                  </a:lnTo>
                  <a:cubicBezTo>
                    <a:pt x="653" y="6244"/>
                    <a:pt x="765" y="6012"/>
                    <a:pt x="901" y="5722"/>
                  </a:cubicBezTo>
                  <a:cubicBezTo>
                    <a:pt x="1222" y="4983"/>
                    <a:pt x="1769" y="3858"/>
                    <a:pt x="2219" y="2861"/>
                  </a:cubicBezTo>
                  <a:cubicBezTo>
                    <a:pt x="2476" y="2347"/>
                    <a:pt x="2701" y="1897"/>
                    <a:pt x="2862" y="1511"/>
                  </a:cubicBezTo>
                  <a:cubicBezTo>
                    <a:pt x="3055" y="1125"/>
                    <a:pt x="3215" y="836"/>
                    <a:pt x="3280" y="707"/>
                  </a:cubicBezTo>
                  <a:cubicBezTo>
                    <a:pt x="3312" y="675"/>
                    <a:pt x="3376" y="611"/>
                    <a:pt x="3505" y="579"/>
                  </a:cubicBezTo>
                  <a:cubicBezTo>
                    <a:pt x="3633" y="547"/>
                    <a:pt x="3826" y="515"/>
                    <a:pt x="4051" y="515"/>
                  </a:cubicBezTo>
                  <a:close/>
                  <a:moveTo>
                    <a:pt x="4051" y="0"/>
                  </a:moveTo>
                  <a:cubicBezTo>
                    <a:pt x="3794" y="0"/>
                    <a:pt x="3569" y="0"/>
                    <a:pt x="3344" y="64"/>
                  </a:cubicBezTo>
                  <a:cubicBezTo>
                    <a:pt x="3151" y="129"/>
                    <a:pt x="2958" y="225"/>
                    <a:pt x="2830" y="450"/>
                  </a:cubicBezTo>
                  <a:cubicBezTo>
                    <a:pt x="2701" y="643"/>
                    <a:pt x="2476" y="1093"/>
                    <a:pt x="2187" y="1672"/>
                  </a:cubicBezTo>
                  <a:cubicBezTo>
                    <a:pt x="1351" y="3440"/>
                    <a:pt x="33" y="6301"/>
                    <a:pt x="33" y="6301"/>
                  </a:cubicBezTo>
                  <a:cubicBezTo>
                    <a:pt x="33" y="6301"/>
                    <a:pt x="1" y="6365"/>
                    <a:pt x="1" y="6526"/>
                  </a:cubicBezTo>
                  <a:cubicBezTo>
                    <a:pt x="1" y="6590"/>
                    <a:pt x="1" y="6718"/>
                    <a:pt x="129" y="6815"/>
                  </a:cubicBezTo>
                  <a:cubicBezTo>
                    <a:pt x="226" y="6911"/>
                    <a:pt x="354" y="6943"/>
                    <a:pt x="451" y="6943"/>
                  </a:cubicBezTo>
                  <a:cubicBezTo>
                    <a:pt x="676" y="6943"/>
                    <a:pt x="965" y="6847"/>
                    <a:pt x="1415" y="6654"/>
                  </a:cubicBezTo>
                  <a:cubicBezTo>
                    <a:pt x="1833" y="6461"/>
                    <a:pt x="2283" y="6011"/>
                    <a:pt x="2797" y="5433"/>
                  </a:cubicBezTo>
                  <a:cubicBezTo>
                    <a:pt x="4372" y="3697"/>
                    <a:pt x="6333" y="740"/>
                    <a:pt x="6333" y="740"/>
                  </a:cubicBezTo>
                  <a:cubicBezTo>
                    <a:pt x="6398" y="643"/>
                    <a:pt x="6398" y="579"/>
                    <a:pt x="6365" y="482"/>
                  </a:cubicBezTo>
                  <a:cubicBezTo>
                    <a:pt x="6333" y="418"/>
                    <a:pt x="6269" y="354"/>
                    <a:pt x="6173" y="322"/>
                  </a:cubicBezTo>
                  <a:cubicBezTo>
                    <a:pt x="6173" y="322"/>
                    <a:pt x="5015" y="0"/>
                    <a:pt x="4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7"/>
            <p:cNvSpPr/>
            <p:nvPr/>
          </p:nvSpPr>
          <p:spPr>
            <a:xfrm>
              <a:off x="2874975" y="5075450"/>
              <a:ext cx="1043925" cy="240775"/>
            </a:xfrm>
            <a:custGeom>
              <a:avLst/>
              <a:gdLst/>
              <a:ahLst/>
              <a:cxnLst/>
              <a:rect l="l" t="t" r="r" b="b"/>
              <a:pathLst>
                <a:path w="41757" h="9631" extrusionOk="0">
                  <a:moveTo>
                    <a:pt x="7148" y="0"/>
                  </a:moveTo>
                  <a:cubicBezTo>
                    <a:pt x="5926" y="0"/>
                    <a:pt x="4749" y="946"/>
                    <a:pt x="4211" y="1753"/>
                  </a:cubicBezTo>
                  <a:cubicBezTo>
                    <a:pt x="3633" y="2621"/>
                    <a:pt x="0" y="7282"/>
                    <a:pt x="0" y="7282"/>
                  </a:cubicBezTo>
                  <a:lnTo>
                    <a:pt x="868" y="7571"/>
                  </a:lnTo>
                  <a:lnTo>
                    <a:pt x="5979" y="3521"/>
                  </a:lnTo>
                  <a:cubicBezTo>
                    <a:pt x="5979" y="3521"/>
                    <a:pt x="8744" y="3360"/>
                    <a:pt x="9612" y="3360"/>
                  </a:cubicBezTo>
                  <a:cubicBezTo>
                    <a:pt x="10480" y="3360"/>
                    <a:pt x="7136" y="5256"/>
                    <a:pt x="6108" y="5417"/>
                  </a:cubicBezTo>
                  <a:cubicBezTo>
                    <a:pt x="5111" y="5546"/>
                    <a:pt x="3922" y="5706"/>
                    <a:pt x="4083" y="6285"/>
                  </a:cubicBezTo>
                  <a:cubicBezTo>
                    <a:pt x="4211" y="6864"/>
                    <a:pt x="6847" y="6992"/>
                    <a:pt x="7426" y="6992"/>
                  </a:cubicBezTo>
                  <a:cubicBezTo>
                    <a:pt x="8004" y="6992"/>
                    <a:pt x="12087" y="5546"/>
                    <a:pt x="12087" y="5546"/>
                  </a:cubicBezTo>
                  <a:cubicBezTo>
                    <a:pt x="12087" y="5546"/>
                    <a:pt x="13115" y="5546"/>
                    <a:pt x="14401" y="5706"/>
                  </a:cubicBezTo>
                  <a:cubicBezTo>
                    <a:pt x="14479" y="5714"/>
                    <a:pt x="14560" y="5718"/>
                    <a:pt x="14644" y="5718"/>
                  </a:cubicBezTo>
                  <a:cubicBezTo>
                    <a:pt x="15987" y="5718"/>
                    <a:pt x="18066" y="4806"/>
                    <a:pt x="18066" y="4806"/>
                  </a:cubicBezTo>
                  <a:cubicBezTo>
                    <a:pt x="18066" y="4806"/>
                    <a:pt x="38208" y="9631"/>
                    <a:pt x="40116" y="9631"/>
                  </a:cubicBezTo>
                  <a:cubicBezTo>
                    <a:pt x="40141" y="9631"/>
                    <a:pt x="40162" y="9630"/>
                    <a:pt x="40181" y="9628"/>
                  </a:cubicBezTo>
                  <a:cubicBezTo>
                    <a:pt x="41660" y="9467"/>
                    <a:pt x="41756" y="1849"/>
                    <a:pt x="36838" y="885"/>
                  </a:cubicBezTo>
                  <a:lnTo>
                    <a:pt x="20251" y="2492"/>
                  </a:lnTo>
                  <a:cubicBezTo>
                    <a:pt x="20251" y="2492"/>
                    <a:pt x="8744" y="145"/>
                    <a:pt x="7426" y="17"/>
                  </a:cubicBezTo>
                  <a:cubicBezTo>
                    <a:pt x="7333" y="6"/>
                    <a:pt x="7240" y="0"/>
                    <a:pt x="71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7"/>
            <p:cNvSpPr/>
            <p:nvPr/>
          </p:nvSpPr>
          <p:spPr>
            <a:xfrm>
              <a:off x="2867750" y="5068625"/>
              <a:ext cx="1040700" cy="253975"/>
            </a:xfrm>
            <a:custGeom>
              <a:avLst/>
              <a:gdLst/>
              <a:ahLst/>
              <a:cxnLst/>
              <a:rect l="l" t="t" r="r" b="b"/>
              <a:pathLst>
                <a:path w="41628" h="10159" extrusionOk="0">
                  <a:moveTo>
                    <a:pt x="9772" y="3633"/>
                  </a:moveTo>
                  <a:lnTo>
                    <a:pt x="9788" y="3638"/>
                  </a:lnTo>
                  <a:lnTo>
                    <a:pt x="9788" y="3638"/>
                  </a:lnTo>
                  <a:cubicBezTo>
                    <a:pt x="9787" y="3638"/>
                    <a:pt x="9787" y="3639"/>
                    <a:pt x="9787" y="3639"/>
                  </a:cubicBezTo>
                  <a:lnTo>
                    <a:pt x="9787" y="3639"/>
                  </a:lnTo>
                  <a:lnTo>
                    <a:pt x="9772" y="3633"/>
                  </a:lnTo>
                  <a:close/>
                  <a:moveTo>
                    <a:pt x="7683" y="547"/>
                  </a:moveTo>
                  <a:cubicBezTo>
                    <a:pt x="8004" y="579"/>
                    <a:pt x="8968" y="772"/>
                    <a:pt x="10222" y="997"/>
                  </a:cubicBezTo>
                  <a:cubicBezTo>
                    <a:pt x="12119" y="1351"/>
                    <a:pt x="14690" y="1865"/>
                    <a:pt x="16780" y="2283"/>
                  </a:cubicBezTo>
                  <a:cubicBezTo>
                    <a:pt x="17808" y="2476"/>
                    <a:pt x="18740" y="2669"/>
                    <a:pt x="19415" y="2797"/>
                  </a:cubicBezTo>
                  <a:cubicBezTo>
                    <a:pt x="20058" y="2958"/>
                    <a:pt x="20476" y="3022"/>
                    <a:pt x="20476" y="3022"/>
                  </a:cubicBezTo>
                  <a:lnTo>
                    <a:pt x="20573" y="3022"/>
                  </a:lnTo>
                  <a:lnTo>
                    <a:pt x="37116" y="1419"/>
                  </a:lnTo>
                  <a:lnTo>
                    <a:pt x="37116" y="1419"/>
                  </a:lnTo>
                  <a:cubicBezTo>
                    <a:pt x="38583" y="1713"/>
                    <a:pt x="39541" y="2642"/>
                    <a:pt x="40181" y="3794"/>
                  </a:cubicBezTo>
                  <a:cubicBezTo>
                    <a:pt x="40824" y="4951"/>
                    <a:pt x="41081" y="6333"/>
                    <a:pt x="41081" y="7458"/>
                  </a:cubicBezTo>
                  <a:cubicBezTo>
                    <a:pt x="41081" y="8133"/>
                    <a:pt x="41016" y="8680"/>
                    <a:pt x="40856" y="9065"/>
                  </a:cubicBezTo>
                  <a:cubicBezTo>
                    <a:pt x="40791" y="9258"/>
                    <a:pt x="40727" y="9419"/>
                    <a:pt x="40631" y="9515"/>
                  </a:cubicBezTo>
                  <a:cubicBezTo>
                    <a:pt x="40566" y="9612"/>
                    <a:pt x="40502" y="9612"/>
                    <a:pt x="40470" y="9644"/>
                  </a:cubicBezTo>
                  <a:lnTo>
                    <a:pt x="40406" y="9644"/>
                  </a:lnTo>
                  <a:cubicBezTo>
                    <a:pt x="40213" y="9644"/>
                    <a:pt x="39666" y="9548"/>
                    <a:pt x="38927" y="9419"/>
                  </a:cubicBezTo>
                  <a:cubicBezTo>
                    <a:pt x="36356" y="8969"/>
                    <a:pt x="31245" y="7812"/>
                    <a:pt x="26744" y="6783"/>
                  </a:cubicBezTo>
                  <a:cubicBezTo>
                    <a:pt x="24494" y="6269"/>
                    <a:pt x="22405" y="5787"/>
                    <a:pt x="20894" y="5433"/>
                  </a:cubicBezTo>
                  <a:cubicBezTo>
                    <a:pt x="19383" y="5047"/>
                    <a:pt x="18419" y="4822"/>
                    <a:pt x="18419" y="4822"/>
                  </a:cubicBezTo>
                  <a:cubicBezTo>
                    <a:pt x="18355" y="4822"/>
                    <a:pt x="18290" y="4822"/>
                    <a:pt x="18226" y="4854"/>
                  </a:cubicBezTo>
                  <a:cubicBezTo>
                    <a:pt x="18226" y="4854"/>
                    <a:pt x="18194" y="4854"/>
                    <a:pt x="18162" y="4887"/>
                  </a:cubicBezTo>
                  <a:cubicBezTo>
                    <a:pt x="17969" y="4951"/>
                    <a:pt x="17422" y="5176"/>
                    <a:pt x="16812" y="5369"/>
                  </a:cubicBezTo>
                  <a:cubicBezTo>
                    <a:pt x="16201" y="5562"/>
                    <a:pt x="15526" y="5722"/>
                    <a:pt x="14979" y="5722"/>
                  </a:cubicBezTo>
                  <a:cubicBezTo>
                    <a:pt x="14883" y="5722"/>
                    <a:pt x="14819" y="5722"/>
                    <a:pt x="14722" y="5690"/>
                  </a:cubicBezTo>
                  <a:cubicBezTo>
                    <a:pt x="13404" y="5562"/>
                    <a:pt x="12376" y="5562"/>
                    <a:pt x="12376" y="5562"/>
                  </a:cubicBezTo>
                  <a:lnTo>
                    <a:pt x="12279" y="5562"/>
                  </a:lnTo>
                  <a:cubicBezTo>
                    <a:pt x="12279" y="5562"/>
                    <a:pt x="12022" y="5658"/>
                    <a:pt x="11636" y="5787"/>
                  </a:cubicBezTo>
                  <a:cubicBezTo>
                    <a:pt x="11058" y="6012"/>
                    <a:pt x="10158" y="6301"/>
                    <a:pt x="9354" y="6558"/>
                  </a:cubicBezTo>
                  <a:cubicBezTo>
                    <a:pt x="8968" y="6687"/>
                    <a:pt x="8583" y="6815"/>
                    <a:pt x="8293" y="6880"/>
                  </a:cubicBezTo>
                  <a:cubicBezTo>
                    <a:pt x="8133" y="6912"/>
                    <a:pt x="8004" y="6944"/>
                    <a:pt x="7908" y="6976"/>
                  </a:cubicBezTo>
                  <a:cubicBezTo>
                    <a:pt x="7811" y="7008"/>
                    <a:pt x="7715" y="7008"/>
                    <a:pt x="7715" y="7008"/>
                  </a:cubicBezTo>
                  <a:cubicBezTo>
                    <a:pt x="7425" y="7008"/>
                    <a:pt x="6654" y="6976"/>
                    <a:pt x="5915" y="6880"/>
                  </a:cubicBezTo>
                  <a:cubicBezTo>
                    <a:pt x="5561" y="6815"/>
                    <a:pt x="5208" y="6751"/>
                    <a:pt x="4950" y="6655"/>
                  </a:cubicBezTo>
                  <a:cubicBezTo>
                    <a:pt x="4822" y="6622"/>
                    <a:pt x="4725" y="6558"/>
                    <a:pt x="4693" y="6526"/>
                  </a:cubicBezTo>
                  <a:lnTo>
                    <a:pt x="4629" y="6494"/>
                  </a:lnTo>
                  <a:lnTo>
                    <a:pt x="4629" y="6462"/>
                  </a:lnTo>
                  <a:cubicBezTo>
                    <a:pt x="4629" y="6430"/>
                    <a:pt x="4629" y="6430"/>
                    <a:pt x="4693" y="6365"/>
                  </a:cubicBezTo>
                  <a:cubicBezTo>
                    <a:pt x="4822" y="6269"/>
                    <a:pt x="5079" y="6172"/>
                    <a:pt x="5400" y="6108"/>
                  </a:cubicBezTo>
                  <a:cubicBezTo>
                    <a:pt x="5722" y="6044"/>
                    <a:pt x="6075" y="5979"/>
                    <a:pt x="6429" y="5947"/>
                  </a:cubicBezTo>
                  <a:cubicBezTo>
                    <a:pt x="6718" y="5883"/>
                    <a:pt x="7072" y="5787"/>
                    <a:pt x="7458" y="5594"/>
                  </a:cubicBezTo>
                  <a:cubicBezTo>
                    <a:pt x="8036" y="5369"/>
                    <a:pt x="8743" y="5015"/>
                    <a:pt x="9258" y="4662"/>
                  </a:cubicBezTo>
                  <a:cubicBezTo>
                    <a:pt x="9547" y="4501"/>
                    <a:pt x="9772" y="4340"/>
                    <a:pt x="9965" y="4212"/>
                  </a:cubicBezTo>
                  <a:cubicBezTo>
                    <a:pt x="10029" y="4147"/>
                    <a:pt x="10126" y="4083"/>
                    <a:pt x="10190" y="4019"/>
                  </a:cubicBezTo>
                  <a:lnTo>
                    <a:pt x="10254" y="3890"/>
                  </a:lnTo>
                  <a:cubicBezTo>
                    <a:pt x="10286" y="3858"/>
                    <a:pt x="10318" y="3794"/>
                    <a:pt x="10318" y="3697"/>
                  </a:cubicBezTo>
                  <a:cubicBezTo>
                    <a:pt x="10318" y="3633"/>
                    <a:pt x="10286" y="3569"/>
                    <a:pt x="10254" y="3536"/>
                  </a:cubicBezTo>
                  <a:cubicBezTo>
                    <a:pt x="10190" y="3440"/>
                    <a:pt x="10126" y="3408"/>
                    <a:pt x="10061" y="3376"/>
                  </a:cubicBezTo>
                  <a:lnTo>
                    <a:pt x="9901" y="3376"/>
                  </a:lnTo>
                  <a:cubicBezTo>
                    <a:pt x="9001" y="3376"/>
                    <a:pt x="6236" y="3504"/>
                    <a:pt x="6236" y="3504"/>
                  </a:cubicBezTo>
                  <a:cubicBezTo>
                    <a:pt x="6204" y="3504"/>
                    <a:pt x="6140" y="3536"/>
                    <a:pt x="6108" y="3569"/>
                  </a:cubicBezTo>
                  <a:lnTo>
                    <a:pt x="1093" y="7555"/>
                  </a:lnTo>
                  <a:lnTo>
                    <a:pt x="745" y="7444"/>
                  </a:lnTo>
                  <a:lnTo>
                    <a:pt x="745" y="7444"/>
                  </a:lnTo>
                  <a:cubicBezTo>
                    <a:pt x="1073" y="7011"/>
                    <a:pt x="1711" y="6173"/>
                    <a:pt x="2379" y="5304"/>
                  </a:cubicBezTo>
                  <a:cubicBezTo>
                    <a:pt x="2893" y="4662"/>
                    <a:pt x="3407" y="3987"/>
                    <a:pt x="3825" y="3440"/>
                  </a:cubicBezTo>
                  <a:cubicBezTo>
                    <a:pt x="4243" y="2861"/>
                    <a:pt x="4565" y="2411"/>
                    <a:pt x="4725" y="2186"/>
                  </a:cubicBezTo>
                  <a:cubicBezTo>
                    <a:pt x="4983" y="1801"/>
                    <a:pt x="5400" y="1383"/>
                    <a:pt x="5883" y="1061"/>
                  </a:cubicBezTo>
                  <a:cubicBezTo>
                    <a:pt x="6365" y="740"/>
                    <a:pt x="6911" y="547"/>
                    <a:pt x="7458" y="547"/>
                  </a:cubicBezTo>
                  <a:close/>
                  <a:moveTo>
                    <a:pt x="7458" y="1"/>
                  </a:moveTo>
                  <a:cubicBezTo>
                    <a:pt x="6783" y="1"/>
                    <a:pt x="6140" y="258"/>
                    <a:pt x="5593" y="611"/>
                  </a:cubicBezTo>
                  <a:cubicBezTo>
                    <a:pt x="5047" y="997"/>
                    <a:pt x="4597" y="1447"/>
                    <a:pt x="4275" y="1897"/>
                  </a:cubicBezTo>
                  <a:cubicBezTo>
                    <a:pt x="4147" y="2090"/>
                    <a:pt x="3825" y="2540"/>
                    <a:pt x="3407" y="3119"/>
                  </a:cubicBezTo>
                  <a:cubicBezTo>
                    <a:pt x="2765" y="3954"/>
                    <a:pt x="1929" y="5015"/>
                    <a:pt x="1254" y="5883"/>
                  </a:cubicBezTo>
                  <a:cubicBezTo>
                    <a:pt x="579" y="6751"/>
                    <a:pt x="64" y="7394"/>
                    <a:pt x="64" y="7394"/>
                  </a:cubicBezTo>
                  <a:cubicBezTo>
                    <a:pt x="32" y="7458"/>
                    <a:pt x="0" y="7555"/>
                    <a:pt x="32" y="7651"/>
                  </a:cubicBezTo>
                  <a:cubicBezTo>
                    <a:pt x="64" y="7715"/>
                    <a:pt x="129" y="7780"/>
                    <a:pt x="193" y="7812"/>
                  </a:cubicBezTo>
                  <a:lnTo>
                    <a:pt x="1061" y="8101"/>
                  </a:lnTo>
                  <a:cubicBezTo>
                    <a:pt x="1101" y="8114"/>
                    <a:pt x="1141" y="8122"/>
                    <a:pt x="1178" y="8122"/>
                  </a:cubicBezTo>
                  <a:cubicBezTo>
                    <a:pt x="1232" y="8122"/>
                    <a:pt x="1280" y="8107"/>
                    <a:pt x="1318" y="8069"/>
                  </a:cubicBezTo>
                  <a:lnTo>
                    <a:pt x="6353" y="4047"/>
                  </a:lnTo>
                  <a:lnTo>
                    <a:pt x="6353" y="4047"/>
                  </a:lnTo>
                  <a:cubicBezTo>
                    <a:pt x="6564" y="4038"/>
                    <a:pt x="7141" y="4012"/>
                    <a:pt x="7779" y="3987"/>
                  </a:cubicBezTo>
                  <a:cubicBezTo>
                    <a:pt x="8340" y="3963"/>
                    <a:pt x="8986" y="3923"/>
                    <a:pt x="9457" y="3903"/>
                  </a:cubicBezTo>
                  <a:lnTo>
                    <a:pt x="9457" y="3903"/>
                  </a:lnTo>
                  <a:cubicBezTo>
                    <a:pt x="9107" y="4155"/>
                    <a:pt x="8566" y="4490"/>
                    <a:pt x="8004" y="4758"/>
                  </a:cubicBezTo>
                  <a:cubicBezTo>
                    <a:pt x="7683" y="4919"/>
                    <a:pt x="7329" y="5079"/>
                    <a:pt x="7040" y="5208"/>
                  </a:cubicBezTo>
                  <a:cubicBezTo>
                    <a:pt x="6750" y="5304"/>
                    <a:pt x="6525" y="5401"/>
                    <a:pt x="6365" y="5401"/>
                  </a:cubicBezTo>
                  <a:cubicBezTo>
                    <a:pt x="5883" y="5465"/>
                    <a:pt x="5368" y="5562"/>
                    <a:pt x="4950" y="5658"/>
                  </a:cubicBezTo>
                  <a:cubicBezTo>
                    <a:pt x="4725" y="5722"/>
                    <a:pt x="4532" y="5819"/>
                    <a:pt x="4372" y="5915"/>
                  </a:cubicBezTo>
                  <a:cubicBezTo>
                    <a:pt x="4211" y="6044"/>
                    <a:pt x="4082" y="6237"/>
                    <a:pt x="4082" y="6462"/>
                  </a:cubicBezTo>
                  <a:cubicBezTo>
                    <a:pt x="4082" y="6494"/>
                    <a:pt x="4082" y="6558"/>
                    <a:pt x="4115" y="6622"/>
                  </a:cubicBezTo>
                  <a:cubicBezTo>
                    <a:pt x="4147" y="6783"/>
                    <a:pt x="4275" y="6880"/>
                    <a:pt x="4372" y="6976"/>
                  </a:cubicBezTo>
                  <a:cubicBezTo>
                    <a:pt x="4565" y="7105"/>
                    <a:pt x="4854" y="7201"/>
                    <a:pt x="5143" y="7265"/>
                  </a:cubicBezTo>
                  <a:cubicBezTo>
                    <a:pt x="6043" y="7490"/>
                    <a:pt x="7297" y="7555"/>
                    <a:pt x="7715" y="7555"/>
                  </a:cubicBezTo>
                  <a:cubicBezTo>
                    <a:pt x="7843" y="7555"/>
                    <a:pt x="7972" y="7522"/>
                    <a:pt x="8133" y="7490"/>
                  </a:cubicBezTo>
                  <a:cubicBezTo>
                    <a:pt x="8743" y="7330"/>
                    <a:pt x="9836" y="6976"/>
                    <a:pt x="10769" y="6655"/>
                  </a:cubicBezTo>
                  <a:cubicBezTo>
                    <a:pt x="11669" y="6365"/>
                    <a:pt x="12472" y="6076"/>
                    <a:pt x="12472" y="6076"/>
                  </a:cubicBezTo>
                  <a:lnTo>
                    <a:pt x="12536" y="6076"/>
                  </a:lnTo>
                  <a:cubicBezTo>
                    <a:pt x="12890" y="6108"/>
                    <a:pt x="13694" y="6140"/>
                    <a:pt x="14690" y="6237"/>
                  </a:cubicBezTo>
                  <a:lnTo>
                    <a:pt x="14979" y="6237"/>
                  </a:lnTo>
                  <a:cubicBezTo>
                    <a:pt x="15719" y="6237"/>
                    <a:pt x="16555" y="6012"/>
                    <a:pt x="17262" y="5787"/>
                  </a:cubicBezTo>
                  <a:cubicBezTo>
                    <a:pt x="17803" y="5606"/>
                    <a:pt x="18240" y="5426"/>
                    <a:pt x="18393" y="5362"/>
                  </a:cubicBezTo>
                  <a:lnTo>
                    <a:pt x="18393" y="5362"/>
                  </a:lnTo>
                  <a:cubicBezTo>
                    <a:pt x="19131" y="5541"/>
                    <a:pt x="23746" y="6658"/>
                    <a:pt x="28577" y="7747"/>
                  </a:cubicBezTo>
                  <a:cubicBezTo>
                    <a:pt x="31212" y="8358"/>
                    <a:pt x="33913" y="8969"/>
                    <a:pt x="36066" y="9419"/>
                  </a:cubicBezTo>
                  <a:cubicBezTo>
                    <a:pt x="37159" y="9644"/>
                    <a:pt x="38091" y="9837"/>
                    <a:pt x="38831" y="9965"/>
                  </a:cubicBezTo>
                  <a:cubicBezTo>
                    <a:pt x="39602" y="10094"/>
                    <a:pt x="40116" y="10158"/>
                    <a:pt x="40406" y="10158"/>
                  </a:cubicBezTo>
                  <a:lnTo>
                    <a:pt x="40502" y="10158"/>
                  </a:lnTo>
                  <a:cubicBezTo>
                    <a:pt x="40727" y="10158"/>
                    <a:pt x="40920" y="10030"/>
                    <a:pt x="41049" y="9869"/>
                  </a:cubicBezTo>
                  <a:cubicBezTo>
                    <a:pt x="41241" y="9612"/>
                    <a:pt x="41370" y="9290"/>
                    <a:pt x="41466" y="8872"/>
                  </a:cubicBezTo>
                  <a:cubicBezTo>
                    <a:pt x="41563" y="8487"/>
                    <a:pt x="41627" y="8005"/>
                    <a:pt x="41627" y="7458"/>
                  </a:cubicBezTo>
                  <a:cubicBezTo>
                    <a:pt x="41627" y="6237"/>
                    <a:pt x="41338" y="4790"/>
                    <a:pt x="40663" y="3536"/>
                  </a:cubicBezTo>
                  <a:cubicBezTo>
                    <a:pt x="39956" y="2283"/>
                    <a:pt x="38831" y="1222"/>
                    <a:pt x="37191" y="901"/>
                  </a:cubicBezTo>
                  <a:lnTo>
                    <a:pt x="37095" y="901"/>
                  </a:lnTo>
                  <a:lnTo>
                    <a:pt x="20552" y="2504"/>
                  </a:lnTo>
                  <a:lnTo>
                    <a:pt x="20552" y="2504"/>
                  </a:lnTo>
                  <a:cubicBezTo>
                    <a:pt x="20288" y="2450"/>
                    <a:pt x="17560" y="1899"/>
                    <a:pt x="14658" y="1319"/>
                  </a:cubicBezTo>
                  <a:cubicBezTo>
                    <a:pt x="13147" y="1029"/>
                    <a:pt x="11572" y="708"/>
                    <a:pt x="10318" y="483"/>
                  </a:cubicBezTo>
                  <a:cubicBezTo>
                    <a:pt x="9065" y="226"/>
                    <a:pt x="8101" y="65"/>
                    <a:pt x="7747" y="33"/>
                  </a:cubicBezTo>
                  <a:cubicBezTo>
                    <a:pt x="7650" y="1"/>
                    <a:pt x="7554" y="1"/>
                    <a:pt x="7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7"/>
            <p:cNvSpPr/>
            <p:nvPr/>
          </p:nvSpPr>
          <p:spPr>
            <a:xfrm>
              <a:off x="4233075" y="4101575"/>
              <a:ext cx="677475" cy="1267625"/>
            </a:xfrm>
            <a:custGeom>
              <a:avLst/>
              <a:gdLst/>
              <a:ahLst/>
              <a:cxnLst/>
              <a:rect l="l" t="t" r="r" b="b"/>
              <a:pathLst>
                <a:path w="27099" h="50705" extrusionOk="0">
                  <a:moveTo>
                    <a:pt x="17643" y="0"/>
                  </a:moveTo>
                  <a:cubicBezTo>
                    <a:pt x="10633" y="0"/>
                    <a:pt x="2797" y="6795"/>
                    <a:pt x="2797" y="6795"/>
                  </a:cubicBezTo>
                  <a:lnTo>
                    <a:pt x="1" y="50705"/>
                  </a:lnTo>
                  <a:lnTo>
                    <a:pt x="21087" y="50705"/>
                  </a:lnTo>
                  <a:lnTo>
                    <a:pt x="27098" y="4320"/>
                  </a:lnTo>
                  <a:cubicBezTo>
                    <a:pt x="27098" y="4320"/>
                    <a:pt x="25298" y="366"/>
                    <a:pt x="18162" y="13"/>
                  </a:cubicBezTo>
                  <a:cubicBezTo>
                    <a:pt x="17990" y="4"/>
                    <a:pt x="17817" y="0"/>
                    <a:pt x="17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7"/>
            <p:cNvSpPr/>
            <p:nvPr/>
          </p:nvSpPr>
          <p:spPr>
            <a:xfrm>
              <a:off x="4226650" y="4094650"/>
              <a:ext cx="690325" cy="1280975"/>
            </a:xfrm>
            <a:custGeom>
              <a:avLst/>
              <a:gdLst/>
              <a:ahLst/>
              <a:cxnLst/>
              <a:rect l="l" t="t" r="r" b="b"/>
              <a:pathLst>
                <a:path w="27613" h="51239" extrusionOk="0">
                  <a:moveTo>
                    <a:pt x="17905" y="547"/>
                  </a:moveTo>
                  <a:cubicBezTo>
                    <a:pt x="18066" y="547"/>
                    <a:pt x="18226" y="547"/>
                    <a:pt x="18419" y="579"/>
                  </a:cubicBezTo>
                  <a:cubicBezTo>
                    <a:pt x="21923" y="740"/>
                    <a:pt x="24109" y="1801"/>
                    <a:pt x="25395" y="2797"/>
                  </a:cubicBezTo>
                  <a:cubicBezTo>
                    <a:pt x="26037" y="3279"/>
                    <a:pt x="26487" y="3761"/>
                    <a:pt x="26745" y="4115"/>
                  </a:cubicBezTo>
                  <a:cubicBezTo>
                    <a:pt x="26873" y="4308"/>
                    <a:pt x="26970" y="4436"/>
                    <a:pt x="27034" y="4533"/>
                  </a:cubicBezTo>
                  <a:cubicBezTo>
                    <a:pt x="27060" y="4586"/>
                    <a:pt x="27065" y="4617"/>
                    <a:pt x="27084" y="4644"/>
                  </a:cubicBezTo>
                  <a:lnTo>
                    <a:pt x="27084" y="4644"/>
                  </a:lnTo>
                  <a:lnTo>
                    <a:pt x="21119" y="50692"/>
                  </a:lnTo>
                  <a:lnTo>
                    <a:pt x="547" y="50692"/>
                  </a:lnTo>
                  <a:lnTo>
                    <a:pt x="3339" y="7179"/>
                  </a:lnTo>
                  <a:lnTo>
                    <a:pt x="3339" y="7179"/>
                  </a:lnTo>
                  <a:cubicBezTo>
                    <a:pt x="3838" y="6784"/>
                    <a:pt x="5838" y="5146"/>
                    <a:pt x="8519" y="3601"/>
                  </a:cubicBezTo>
                  <a:cubicBezTo>
                    <a:pt x="11251" y="2026"/>
                    <a:pt x="14690" y="547"/>
                    <a:pt x="17905" y="547"/>
                  </a:cubicBezTo>
                  <a:close/>
                  <a:moveTo>
                    <a:pt x="17905" y="0"/>
                  </a:moveTo>
                  <a:cubicBezTo>
                    <a:pt x="14305" y="33"/>
                    <a:pt x="10576" y="1736"/>
                    <a:pt x="7715" y="3440"/>
                  </a:cubicBezTo>
                  <a:cubicBezTo>
                    <a:pt x="4854" y="5176"/>
                    <a:pt x="2893" y="6879"/>
                    <a:pt x="2893" y="6879"/>
                  </a:cubicBezTo>
                  <a:cubicBezTo>
                    <a:pt x="2829" y="6912"/>
                    <a:pt x="2797" y="7008"/>
                    <a:pt x="2797" y="7072"/>
                  </a:cubicBezTo>
                  <a:lnTo>
                    <a:pt x="0" y="50950"/>
                  </a:lnTo>
                  <a:cubicBezTo>
                    <a:pt x="0" y="51046"/>
                    <a:pt x="33" y="51110"/>
                    <a:pt x="65" y="51142"/>
                  </a:cubicBezTo>
                  <a:cubicBezTo>
                    <a:pt x="129" y="51207"/>
                    <a:pt x="193" y="51239"/>
                    <a:pt x="258" y="51239"/>
                  </a:cubicBezTo>
                  <a:lnTo>
                    <a:pt x="21344" y="51239"/>
                  </a:lnTo>
                  <a:cubicBezTo>
                    <a:pt x="21473" y="51239"/>
                    <a:pt x="21601" y="51142"/>
                    <a:pt x="21601" y="51014"/>
                  </a:cubicBezTo>
                  <a:lnTo>
                    <a:pt x="27613" y="4629"/>
                  </a:lnTo>
                  <a:cubicBezTo>
                    <a:pt x="27613" y="4565"/>
                    <a:pt x="27613" y="4501"/>
                    <a:pt x="27580" y="4469"/>
                  </a:cubicBezTo>
                  <a:cubicBezTo>
                    <a:pt x="27580" y="4436"/>
                    <a:pt x="27098" y="3408"/>
                    <a:pt x="25716" y="2347"/>
                  </a:cubicBezTo>
                  <a:cubicBezTo>
                    <a:pt x="24334" y="1286"/>
                    <a:pt x="22052" y="193"/>
                    <a:pt x="18419" y="33"/>
                  </a:cubicBezTo>
                  <a:cubicBezTo>
                    <a:pt x="18258" y="33"/>
                    <a:pt x="18066" y="0"/>
                    <a:pt x="17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7"/>
            <p:cNvSpPr/>
            <p:nvPr/>
          </p:nvSpPr>
          <p:spPr>
            <a:xfrm>
              <a:off x="4030575" y="4125175"/>
              <a:ext cx="497450" cy="1244825"/>
            </a:xfrm>
            <a:custGeom>
              <a:avLst/>
              <a:gdLst/>
              <a:ahLst/>
              <a:cxnLst/>
              <a:rect l="l" t="t" r="r" b="b"/>
              <a:pathLst>
                <a:path w="19898" h="49793" extrusionOk="0">
                  <a:moveTo>
                    <a:pt x="18869" y="1"/>
                  </a:moveTo>
                  <a:cubicBezTo>
                    <a:pt x="18869" y="1"/>
                    <a:pt x="3568" y="6430"/>
                    <a:pt x="3568" y="7426"/>
                  </a:cubicBezTo>
                  <a:cubicBezTo>
                    <a:pt x="3568" y="8455"/>
                    <a:pt x="3729" y="8037"/>
                    <a:pt x="3729" y="10062"/>
                  </a:cubicBezTo>
                  <a:cubicBezTo>
                    <a:pt x="3729" y="11959"/>
                    <a:pt x="482" y="44907"/>
                    <a:pt x="0" y="49793"/>
                  </a:cubicBezTo>
                  <a:lnTo>
                    <a:pt x="11251" y="49793"/>
                  </a:lnTo>
                  <a:cubicBezTo>
                    <a:pt x="11958" y="45260"/>
                    <a:pt x="16490" y="16748"/>
                    <a:pt x="17422" y="13116"/>
                  </a:cubicBezTo>
                  <a:cubicBezTo>
                    <a:pt x="18451" y="9194"/>
                    <a:pt x="19898" y="5851"/>
                    <a:pt x="19898" y="5851"/>
                  </a:cubicBezTo>
                  <a:lnTo>
                    <a:pt x="188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7"/>
            <p:cNvSpPr/>
            <p:nvPr/>
          </p:nvSpPr>
          <p:spPr>
            <a:xfrm>
              <a:off x="4023325" y="4118950"/>
              <a:ext cx="511125" cy="1257475"/>
            </a:xfrm>
            <a:custGeom>
              <a:avLst/>
              <a:gdLst/>
              <a:ahLst/>
              <a:cxnLst/>
              <a:rect l="l" t="t" r="r" b="b"/>
              <a:pathLst>
                <a:path w="20445" h="50299" extrusionOk="0">
                  <a:moveTo>
                    <a:pt x="4133" y="7733"/>
                  </a:moveTo>
                  <a:lnTo>
                    <a:pt x="4148" y="7740"/>
                  </a:lnTo>
                  <a:lnTo>
                    <a:pt x="4115" y="7740"/>
                  </a:lnTo>
                  <a:cubicBezTo>
                    <a:pt x="4121" y="7740"/>
                    <a:pt x="4126" y="7737"/>
                    <a:pt x="4133" y="7733"/>
                  </a:cubicBezTo>
                  <a:close/>
                  <a:moveTo>
                    <a:pt x="18958" y="635"/>
                  </a:moveTo>
                  <a:lnTo>
                    <a:pt x="19911" y="6023"/>
                  </a:lnTo>
                  <a:lnTo>
                    <a:pt x="19911" y="6023"/>
                  </a:lnTo>
                  <a:cubicBezTo>
                    <a:pt x="19736" y="6460"/>
                    <a:pt x="18414" y="9615"/>
                    <a:pt x="17455" y="13301"/>
                  </a:cubicBezTo>
                  <a:cubicBezTo>
                    <a:pt x="17198" y="14233"/>
                    <a:pt x="16748" y="16676"/>
                    <a:pt x="16170" y="19955"/>
                  </a:cubicBezTo>
                  <a:cubicBezTo>
                    <a:pt x="14532" y="29496"/>
                    <a:pt x="11908" y="45916"/>
                    <a:pt x="11318" y="49785"/>
                  </a:cubicBezTo>
                  <a:lnTo>
                    <a:pt x="578" y="49785"/>
                  </a:lnTo>
                  <a:cubicBezTo>
                    <a:pt x="871" y="46952"/>
                    <a:pt x="1768" y="37824"/>
                    <a:pt x="2605" y="29084"/>
                  </a:cubicBezTo>
                  <a:cubicBezTo>
                    <a:pt x="3022" y="24519"/>
                    <a:pt x="3472" y="20083"/>
                    <a:pt x="3762" y="16644"/>
                  </a:cubicBezTo>
                  <a:cubicBezTo>
                    <a:pt x="3922" y="14940"/>
                    <a:pt x="4051" y="13461"/>
                    <a:pt x="4148" y="12368"/>
                  </a:cubicBezTo>
                  <a:cubicBezTo>
                    <a:pt x="4244" y="11276"/>
                    <a:pt x="4276" y="10568"/>
                    <a:pt x="4276" y="10311"/>
                  </a:cubicBezTo>
                  <a:cubicBezTo>
                    <a:pt x="4276" y="9283"/>
                    <a:pt x="4244" y="8865"/>
                    <a:pt x="4212" y="8575"/>
                  </a:cubicBezTo>
                  <a:cubicBezTo>
                    <a:pt x="4181" y="8295"/>
                    <a:pt x="4149" y="8196"/>
                    <a:pt x="4148" y="7722"/>
                  </a:cubicBezTo>
                  <a:lnTo>
                    <a:pt x="4148" y="7722"/>
                  </a:lnTo>
                  <a:cubicBezTo>
                    <a:pt x="4185" y="7689"/>
                    <a:pt x="4245" y="7618"/>
                    <a:pt x="4340" y="7547"/>
                  </a:cubicBezTo>
                  <a:cubicBezTo>
                    <a:pt x="4855" y="7129"/>
                    <a:pt x="6044" y="6486"/>
                    <a:pt x="7555" y="5747"/>
                  </a:cubicBezTo>
                  <a:cubicBezTo>
                    <a:pt x="9805" y="4654"/>
                    <a:pt x="12730" y="3336"/>
                    <a:pt x="15109" y="2307"/>
                  </a:cubicBezTo>
                  <a:cubicBezTo>
                    <a:pt x="16298" y="1793"/>
                    <a:pt x="17327" y="1343"/>
                    <a:pt x="18066" y="1021"/>
                  </a:cubicBezTo>
                  <a:cubicBezTo>
                    <a:pt x="18448" y="855"/>
                    <a:pt x="18753" y="723"/>
                    <a:pt x="18958" y="635"/>
                  </a:cubicBezTo>
                  <a:close/>
                  <a:moveTo>
                    <a:pt x="19175" y="1"/>
                  </a:moveTo>
                  <a:cubicBezTo>
                    <a:pt x="19135" y="1"/>
                    <a:pt x="19095" y="9"/>
                    <a:pt x="19063" y="25"/>
                  </a:cubicBezTo>
                  <a:cubicBezTo>
                    <a:pt x="19063" y="25"/>
                    <a:pt x="15237" y="1632"/>
                    <a:pt x="11412" y="3336"/>
                  </a:cubicBezTo>
                  <a:cubicBezTo>
                    <a:pt x="9483" y="4204"/>
                    <a:pt x="7587" y="5104"/>
                    <a:pt x="6140" y="5875"/>
                  </a:cubicBezTo>
                  <a:cubicBezTo>
                    <a:pt x="5401" y="6229"/>
                    <a:pt x="4823" y="6582"/>
                    <a:pt x="4373" y="6840"/>
                  </a:cubicBezTo>
                  <a:cubicBezTo>
                    <a:pt x="4180" y="7000"/>
                    <a:pt x="3987" y="7129"/>
                    <a:pt x="3858" y="7225"/>
                  </a:cubicBezTo>
                  <a:cubicBezTo>
                    <a:pt x="3794" y="7290"/>
                    <a:pt x="3730" y="7354"/>
                    <a:pt x="3697" y="7418"/>
                  </a:cubicBezTo>
                  <a:cubicBezTo>
                    <a:pt x="3665" y="7482"/>
                    <a:pt x="3601" y="7579"/>
                    <a:pt x="3601" y="7675"/>
                  </a:cubicBezTo>
                  <a:cubicBezTo>
                    <a:pt x="3601" y="8222"/>
                    <a:pt x="3633" y="8383"/>
                    <a:pt x="3665" y="8640"/>
                  </a:cubicBezTo>
                  <a:cubicBezTo>
                    <a:pt x="3697" y="8929"/>
                    <a:pt x="3762" y="9283"/>
                    <a:pt x="3762" y="10311"/>
                  </a:cubicBezTo>
                  <a:cubicBezTo>
                    <a:pt x="3762" y="10536"/>
                    <a:pt x="3697" y="11243"/>
                    <a:pt x="3601" y="12336"/>
                  </a:cubicBezTo>
                  <a:cubicBezTo>
                    <a:pt x="2990" y="19955"/>
                    <a:pt x="451" y="45734"/>
                    <a:pt x="33" y="50010"/>
                  </a:cubicBezTo>
                  <a:cubicBezTo>
                    <a:pt x="1" y="50074"/>
                    <a:pt x="33" y="50170"/>
                    <a:pt x="97" y="50235"/>
                  </a:cubicBezTo>
                  <a:cubicBezTo>
                    <a:pt x="129" y="50267"/>
                    <a:pt x="226" y="50299"/>
                    <a:pt x="290" y="50299"/>
                  </a:cubicBezTo>
                  <a:lnTo>
                    <a:pt x="11541" y="50299"/>
                  </a:lnTo>
                  <a:cubicBezTo>
                    <a:pt x="11669" y="50299"/>
                    <a:pt x="11798" y="50203"/>
                    <a:pt x="11798" y="50074"/>
                  </a:cubicBezTo>
                  <a:cubicBezTo>
                    <a:pt x="12151" y="47824"/>
                    <a:pt x="13469" y="39563"/>
                    <a:pt x="14819" y="31398"/>
                  </a:cubicBezTo>
                  <a:cubicBezTo>
                    <a:pt x="15462" y="27316"/>
                    <a:pt x="16137" y="23298"/>
                    <a:pt x="16716" y="20019"/>
                  </a:cubicBezTo>
                  <a:cubicBezTo>
                    <a:pt x="17262" y="16772"/>
                    <a:pt x="17745" y="14329"/>
                    <a:pt x="17970" y="13429"/>
                  </a:cubicBezTo>
                  <a:cubicBezTo>
                    <a:pt x="18484" y="11468"/>
                    <a:pt x="19095" y="9668"/>
                    <a:pt x="19577" y="8350"/>
                  </a:cubicBezTo>
                  <a:cubicBezTo>
                    <a:pt x="19834" y="7675"/>
                    <a:pt x="20027" y="7161"/>
                    <a:pt x="20188" y="6775"/>
                  </a:cubicBezTo>
                  <a:cubicBezTo>
                    <a:pt x="20348" y="6390"/>
                    <a:pt x="20413" y="6197"/>
                    <a:pt x="20413" y="6197"/>
                  </a:cubicBezTo>
                  <a:cubicBezTo>
                    <a:pt x="20445" y="6132"/>
                    <a:pt x="20445" y="6100"/>
                    <a:pt x="20445" y="6036"/>
                  </a:cubicBezTo>
                  <a:lnTo>
                    <a:pt x="19416" y="218"/>
                  </a:lnTo>
                  <a:cubicBezTo>
                    <a:pt x="19416" y="121"/>
                    <a:pt x="19352" y="57"/>
                    <a:pt x="19288" y="25"/>
                  </a:cubicBezTo>
                  <a:cubicBezTo>
                    <a:pt x="19255" y="9"/>
                    <a:pt x="19215" y="1"/>
                    <a:pt x="19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7"/>
            <p:cNvSpPr/>
            <p:nvPr/>
          </p:nvSpPr>
          <p:spPr>
            <a:xfrm>
              <a:off x="4349600" y="4100275"/>
              <a:ext cx="131025" cy="192900"/>
            </a:xfrm>
            <a:custGeom>
              <a:avLst/>
              <a:gdLst/>
              <a:ahLst/>
              <a:cxnLst/>
              <a:rect l="l" t="t" r="r" b="b"/>
              <a:pathLst>
                <a:path w="5241" h="7716" extrusionOk="0">
                  <a:moveTo>
                    <a:pt x="2765" y="0"/>
                  </a:moveTo>
                  <a:lnTo>
                    <a:pt x="1" y="7715"/>
                  </a:lnTo>
                  <a:lnTo>
                    <a:pt x="5240" y="5240"/>
                  </a:lnTo>
                  <a:lnTo>
                    <a:pt x="2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7"/>
            <p:cNvSpPr/>
            <p:nvPr/>
          </p:nvSpPr>
          <p:spPr>
            <a:xfrm>
              <a:off x="4342375" y="4093050"/>
              <a:ext cx="145475" cy="206625"/>
            </a:xfrm>
            <a:custGeom>
              <a:avLst/>
              <a:gdLst/>
              <a:ahLst/>
              <a:cxnLst/>
              <a:rect l="l" t="t" r="r" b="b"/>
              <a:pathLst>
                <a:path w="5819" h="8265" extrusionOk="0">
                  <a:moveTo>
                    <a:pt x="3088" y="1001"/>
                  </a:moveTo>
                  <a:lnTo>
                    <a:pt x="5175" y="5400"/>
                  </a:lnTo>
                  <a:lnTo>
                    <a:pt x="740" y="7490"/>
                  </a:lnTo>
                  <a:lnTo>
                    <a:pt x="740" y="7490"/>
                  </a:lnTo>
                  <a:lnTo>
                    <a:pt x="3088" y="1001"/>
                  </a:lnTo>
                  <a:close/>
                  <a:moveTo>
                    <a:pt x="3054" y="0"/>
                  </a:moveTo>
                  <a:cubicBezTo>
                    <a:pt x="2925" y="32"/>
                    <a:pt x="2829" y="97"/>
                    <a:pt x="2797" y="193"/>
                  </a:cubicBezTo>
                  <a:lnTo>
                    <a:pt x="32" y="7908"/>
                  </a:lnTo>
                  <a:cubicBezTo>
                    <a:pt x="0" y="8004"/>
                    <a:pt x="32" y="8133"/>
                    <a:pt x="97" y="8197"/>
                  </a:cubicBezTo>
                  <a:cubicBezTo>
                    <a:pt x="156" y="8237"/>
                    <a:pt x="216" y="8264"/>
                    <a:pt x="275" y="8264"/>
                  </a:cubicBezTo>
                  <a:cubicBezTo>
                    <a:pt x="312" y="8264"/>
                    <a:pt x="349" y="8254"/>
                    <a:pt x="386" y="8229"/>
                  </a:cubicBezTo>
                  <a:lnTo>
                    <a:pt x="5625" y="5754"/>
                  </a:lnTo>
                  <a:cubicBezTo>
                    <a:pt x="5690" y="5722"/>
                    <a:pt x="5754" y="5690"/>
                    <a:pt x="5786" y="5625"/>
                  </a:cubicBezTo>
                  <a:cubicBezTo>
                    <a:pt x="5818" y="5529"/>
                    <a:pt x="5786" y="5465"/>
                    <a:pt x="5754" y="5400"/>
                  </a:cubicBezTo>
                  <a:lnTo>
                    <a:pt x="3279" y="161"/>
                  </a:lnTo>
                  <a:cubicBezTo>
                    <a:pt x="3247" y="64"/>
                    <a:pt x="3150" y="0"/>
                    <a:pt x="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7"/>
            <p:cNvSpPr/>
            <p:nvPr/>
          </p:nvSpPr>
          <p:spPr>
            <a:xfrm>
              <a:off x="4418700" y="3834275"/>
              <a:ext cx="451675" cy="495050"/>
            </a:xfrm>
            <a:custGeom>
              <a:avLst/>
              <a:gdLst/>
              <a:ahLst/>
              <a:cxnLst/>
              <a:rect l="l" t="t" r="r" b="b"/>
              <a:pathLst>
                <a:path w="18067" h="19802" extrusionOk="0">
                  <a:moveTo>
                    <a:pt x="10641" y="1"/>
                  </a:moveTo>
                  <a:lnTo>
                    <a:pt x="1" y="10640"/>
                  </a:lnTo>
                  <a:lnTo>
                    <a:pt x="3505" y="19802"/>
                  </a:lnTo>
                  <a:lnTo>
                    <a:pt x="10062" y="7426"/>
                  </a:lnTo>
                  <a:lnTo>
                    <a:pt x="17198" y="7426"/>
                  </a:lnTo>
                  <a:lnTo>
                    <a:pt x="18066" y="579"/>
                  </a:lnTo>
                  <a:lnTo>
                    <a:pt x="106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7"/>
            <p:cNvSpPr/>
            <p:nvPr/>
          </p:nvSpPr>
          <p:spPr>
            <a:xfrm>
              <a:off x="4411475" y="3827525"/>
              <a:ext cx="465325" cy="508450"/>
            </a:xfrm>
            <a:custGeom>
              <a:avLst/>
              <a:gdLst/>
              <a:ahLst/>
              <a:cxnLst/>
              <a:rect l="l" t="t" r="r" b="b"/>
              <a:pathLst>
                <a:path w="18613" h="20338" extrusionOk="0">
                  <a:moveTo>
                    <a:pt x="11026" y="560"/>
                  </a:moveTo>
                  <a:lnTo>
                    <a:pt x="18032" y="1085"/>
                  </a:lnTo>
                  <a:lnTo>
                    <a:pt x="18032" y="1085"/>
                  </a:lnTo>
                  <a:lnTo>
                    <a:pt x="17230" y="7439"/>
                  </a:lnTo>
                  <a:lnTo>
                    <a:pt x="10351" y="7439"/>
                  </a:lnTo>
                  <a:cubicBezTo>
                    <a:pt x="10223" y="7439"/>
                    <a:pt x="10158" y="7471"/>
                    <a:pt x="10094" y="7567"/>
                  </a:cubicBezTo>
                  <a:lnTo>
                    <a:pt x="3826" y="19429"/>
                  </a:lnTo>
                  <a:lnTo>
                    <a:pt x="611" y="10975"/>
                  </a:lnTo>
                  <a:lnTo>
                    <a:pt x="11026" y="560"/>
                  </a:lnTo>
                  <a:close/>
                  <a:moveTo>
                    <a:pt x="10873" y="1"/>
                  </a:moveTo>
                  <a:cubicBezTo>
                    <a:pt x="10818" y="1"/>
                    <a:pt x="10760" y="31"/>
                    <a:pt x="10737" y="78"/>
                  </a:cubicBezTo>
                  <a:lnTo>
                    <a:pt x="97" y="10718"/>
                  </a:lnTo>
                  <a:cubicBezTo>
                    <a:pt x="33" y="10782"/>
                    <a:pt x="1" y="10910"/>
                    <a:pt x="33" y="11007"/>
                  </a:cubicBezTo>
                  <a:lnTo>
                    <a:pt x="3537" y="20168"/>
                  </a:lnTo>
                  <a:cubicBezTo>
                    <a:pt x="3569" y="20265"/>
                    <a:pt x="3665" y="20329"/>
                    <a:pt x="3762" y="20329"/>
                  </a:cubicBezTo>
                  <a:cubicBezTo>
                    <a:pt x="3779" y="20335"/>
                    <a:pt x="3796" y="20337"/>
                    <a:pt x="3813" y="20337"/>
                  </a:cubicBezTo>
                  <a:cubicBezTo>
                    <a:pt x="3891" y="20337"/>
                    <a:pt x="3966" y="20280"/>
                    <a:pt x="4019" y="20200"/>
                  </a:cubicBezTo>
                  <a:lnTo>
                    <a:pt x="10512" y="7953"/>
                  </a:lnTo>
                  <a:lnTo>
                    <a:pt x="17487" y="7953"/>
                  </a:lnTo>
                  <a:cubicBezTo>
                    <a:pt x="17616" y="7953"/>
                    <a:pt x="17712" y="7857"/>
                    <a:pt x="17744" y="7728"/>
                  </a:cubicBezTo>
                  <a:lnTo>
                    <a:pt x="18612" y="881"/>
                  </a:lnTo>
                  <a:cubicBezTo>
                    <a:pt x="18612" y="817"/>
                    <a:pt x="18612" y="753"/>
                    <a:pt x="18548" y="689"/>
                  </a:cubicBezTo>
                  <a:cubicBezTo>
                    <a:pt x="18516" y="624"/>
                    <a:pt x="18452" y="592"/>
                    <a:pt x="18355" y="592"/>
                  </a:cubicBezTo>
                  <a:lnTo>
                    <a:pt x="10930" y="13"/>
                  </a:lnTo>
                  <a:cubicBezTo>
                    <a:pt x="10913" y="5"/>
                    <a:pt x="10893" y="1"/>
                    <a:pt x="10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7"/>
            <p:cNvSpPr/>
            <p:nvPr/>
          </p:nvSpPr>
          <p:spPr>
            <a:xfrm>
              <a:off x="4254775" y="3175150"/>
              <a:ext cx="542450" cy="1180025"/>
            </a:xfrm>
            <a:custGeom>
              <a:avLst/>
              <a:gdLst/>
              <a:ahLst/>
              <a:cxnLst/>
              <a:rect l="l" t="t" r="r" b="b"/>
              <a:pathLst>
                <a:path w="21698" h="47201" extrusionOk="0">
                  <a:moveTo>
                    <a:pt x="11463" y="0"/>
                  </a:moveTo>
                  <a:cubicBezTo>
                    <a:pt x="8617" y="0"/>
                    <a:pt x="6106" y="1038"/>
                    <a:pt x="3922" y="2611"/>
                  </a:cubicBezTo>
                  <a:cubicBezTo>
                    <a:pt x="3922" y="2611"/>
                    <a:pt x="579" y="4668"/>
                    <a:pt x="290" y="9908"/>
                  </a:cubicBezTo>
                  <a:cubicBezTo>
                    <a:pt x="0" y="15147"/>
                    <a:pt x="1158" y="28680"/>
                    <a:pt x="1897" y="30866"/>
                  </a:cubicBezTo>
                  <a:cubicBezTo>
                    <a:pt x="2554" y="32810"/>
                    <a:pt x="5499" y="34753"/>
                    <a:pt x="8087" y="34753"/>
                  </a:cubicBezTo>
                  <a:cubicBezTo>
                    <a:pt x="8410" y="34753"/>
                    <a:pt x="8727" y="34723"/>
                    <a:pt x="9033" y="34659"/>
                  </a:cubicBezTo>
                  <a:cubicBezTo>
                    <a:pt x="9033" y="34659"/>
                    <a:pt x="10165" y="47200"/>
                    <a:pt x="11464" y="47200"/>
                  </a:cubicBezTo>
                  <a:cubicBezTo>
                    <a:pt x="11479" y="47200"/>
                    <a:pt x="11493" y="47199"/>
                    <a:pt x="11508" y="47195"/>
                  </a:cubicBezTo>
                  <a:cubicBezTo>
                    <a:pt x="12826" y="46906"/>
                    <a:pt x="19673" y="37713"/>
                    <a:pt x="19962" y="35109"/>
                  </a:cubicBezTo>
                  <a:cubicBezTo>
                    <a:pt x="20251" y="32473"/>
                    <a:pt x="20669" y="24019"/>
                    <a:pt x="20669" y="24019"/>
                  </a:cubicBezTo>
                  <a:cubicBezTo>
                    <a:pt x="20669" y="24019"/>
                    <a:pt x="21698" y="17494"/>
                    <a:pt x="21698" y="12093"/>
                  </a:cubicBezTo>
                  <a:cubicBezTo>
                    <a:pt x="21698" y="6693"/>
                    <a:pt x="20380" y="2322"/>
                    <a:pt x="15719" y="746"/>
                  </a:cubicBezTo>
                  <a:cubicBezTo>
                    <a:pt x="14225" y="231"/>
                    <a:pt x="12807" y="0"/>
                    <a:pt x="114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7"/>
            <p:cNvSpPr/>
            <p:nvPr/>
          </p:nvSpPr>
          <p:spPr>
            <a:xfrm>
              <a:off x="4333525" y="3175150"/>
              <a:ext cx="463700" cy="450850"/>
            </a:xfrm>
            <a:custGeom>
              <a:avLst/>
              <a:gdLst/>
              <a:ahLst/>
              <a:cxnLst/>
              <a:rect l="l" t="t" r="r" b="b"/>
              <a:pathLst>
                <a:path w="18548" h="18034" extrusionOk="0">
                  <a:moveTo>
                    <a:pt x="8313" y="0"/>
                  </a:moveTo>
                  <a:cubicBezTo>
                    <a:pt x="5467" y="0"/>
                    <a:pt x="2956" y="1038"/>
                    <a:pt x="772" y="2611"/>
                  </a:cubicBezTo>
                  <a:cubicBezTo>
                    <a:pt x="772" y="2611"/>
                    <a:pt x="451" y="2836"/>
                    <a:pt x="1" y="3254"/>
                  </a:cubicBezTo>
                  <a:cubicBezTo>
                    <a:pt x="226" y="3414"/>
                    <a:pt x="1929" y="4379"/>
                    <a:pt x="5497" y="4379"/>
                  </a:cubicBezTo>
                  <a:cubicBezTo>
                    <a:pt x="9322" y="4379"/>
                    <a:pt x="14305" y="3800"/>
                    <a:pt x="14305" y="3800"/>
                  </a:cubicBezTo>
                  <a:lnTo>
                    <a:pt x="14305" y="3800"/>
                  </a:lnTo>
                  <a:cubicBezTo>
                    <a:pt x="14305" y="3800"/>
                    <a:pt x="12023" y="5954"/>
                    <a:pt x="11894" y="7497"/>
                  </a:cubicBezTo>
                  <a:cubicBezTo>
                    <a:pt x="11766" y="9072"/>
                    <a:pt x="12312" y="13058"/>
                    <a:pt x="13598" y="13765"/>
                  </a:cubicBezTo>
                  <a:cubicBezTo>
                    <a:pt x="14884" y="14472"/>
                    <a:pt x="13726" y="15758"/>
                    <a:pt x="14466" y="16883"/>
                  </a:cubicBezTo>
                  <a:cubicBezTo>
                    <a:pt x="14889" y="17556"/>
                    <a:pt x="15415" y="18033"/>
                    <a:pt x="16072" y="18033"/>
                  </a:cubicBezTo>
                  <a:cubicBezTo>
                    <a:pt x="16514" y="18033"/>
                    <a:pt x="17015" y="17818"/>
                    <a:pt x="17584" y="17301"/>
                  </a:cubicBezTo>
                  <a:cubicBezTo>
                    <a:pt x="17841" y="17076"/>
                    <a:pt x="18098" y="16658"/>
                    <a:pt x="18387" y="16079"/>
                  </a:cubicBezTo>
                  <a:cubicBezTo>
                    <a:pt x="18484" y="14761"/>
                    <a:pt x="18548" y="13379"/>
                    <a:pt x="18548" y="12093"/>
                  </a:cubicBezTo>
                  <a:cubicBezTo>
                    <a:pt x="18548" y="6693"/>
                    <a:pt x="17230" y="2322"/>
                    <a:pt x="12569" y="746"/>
                  </a:cubicBezTo>
                  <a:cubicBezTo>
                    <a:pt x="11075" y="231"/>
                    <a:pt x="9657" y="0"/>
                    <a:pt x="83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7"/>
            <p:cNvSpPr/>
            <p:nvPr/>
          </p:nvSpPr>
          <p:spPr>
            <a:xfrm>
              <a:off x="4253975" y="3168075"/>
              <a:ext cx="549700" cy="1193400"/>
            </a:xfrm>
            <a:custGeom>
              <a:avLst/>
              <a:gdLst/>
              <a:ahLst/>
              <a:cxnLst/>
              <a:rect l="l" t="t" r="r" b="b"/>
              <a:pathLst>
                <a:path w="21988" h="47736" extrusionOk="0">
                  <a:moveTo>
                    <a:pt x="3829" y="2675"/>
                  </a:moveTo>
                  <a:cubicBezTo>
                    <a:pt x="3829" y="2675"/>
                    <a:pt x="3829" y="2675"/>
                    <a:pt x="3829" y="2675"/>
                  </a:cubicBezTo>
                  <a:lnTo>
                    <a:pt x="3829" y="2675"/>
                  </a:lnTo>
                  <a:lnTo>
                    <a:pt x="3829" y="2675"/>
                  </a:lnTo>
                  <a:close/>
                  <a:moveTo>
                    <a:pt x="11540" y="547"/>
                  </a:moveTo>
                  <a:cubicBezTo>
                    <a:pt x="12826" y="547"/>
                    <a:pt x="14208" y="772"/>
                    <a:pt x="15687" y="1254"/>
                  </a:cubicBezTo>
                  <a:cubicBezTo>
                    <a:pt x="17937" y="2058"/>
                    <a:pt x="19351" y="3472"/>
                    <a:pt x="20251" y="5401"/>
                  </a:cubicBezTo>
                  <a:cubicBezTo>
                    <a:pt x="21151" y="7298"/>
                    <a:pt x="21473" y="9708"/>
                    <a:pt x="21473" y="12376"/>
                  </a:cubicBezTo>
                  <a:cubicBezTo>
                    <a:pt x="21473" y="15044"/>
                    <a:pt x="21216" y="18034"/>
                    <a:pt x="20959" y="20348"/>
                  </a:cubicBezTo>
                  <a:cubicBezTo>
                    <a:pt x="20830" y="21506"/>
                    <a:pt x="20701" y="22470"/>
                    <a:pt x="20605" y="23177"/>
                  </a:cubicBezTo>
                  <a:cubicBezTo>
                    <a:pt x="20508" y="23884"/>
                    <a:pt x="20444" y="24270"/>
                    <a:pt x="20444" y="24270"/>
                  </a:cubicBezTo>
                  <a:lnTo>
                    <a:pt x="20444" y="24302"/>
                  </a:lnTo>
                  <a:cubicBezTo>
                    <a:pt x="20444" y="24302"/>
                    <a:pt x="20412" y="24816"/>
                    <a:pt x="20380" y="25652"/>
                  </a:cubicBezTo>
                  <a:cubicBezTo>
                    <a:pt x="20251" y="28159"/>
                    <a:pt x="19930" y="33399"/>
                    <a:pt x="19705" y="35360"/>
                  </a:cubicBezTo>
                  <a:cubicBezTo>
                    <a:pt x="19705" y="35649"/>
                    <a:pt x="19544" y="36067"/>
                    <a:pt x="19351" y="36549"/>
                  </a:cubicBezTo>
                  <a:cubicBezTo>
                    <a:pt x="18612" y="38253"/>
                    <a:pt x="16876" y="40889"/>
                    <a:pt x="15205" y="43107"/>
                  </a:cubicBezTo>
                  <a:cubicBezTo>
                    <a:pt x="14369" y="44232"/>
                    <a:pt x="13565" y="45260"/>
                    <a:pt x="12858" y="46000"/>
                  </a:cubicBezTo>
                  <a:cubicBezTo>
                    <a:pt x="12537" y="46353"/>
                    <a:pt x="12215" y="46675"/>
                    <a:pt x="11990" y="46868"/>
                  </a:cubicBezTo>
                  <a:cubicBezTo>
                    <a:pt x="11862" y="46996"/>
                    <a:pt x="11733" y="47060"/>
                    <a:pt x="11669" y="47125"/>
                  </a:cubicBezTo>
                  <a:cubicBezTo>
                    <a:pt x="11595" y="47174"/>
                    <a:pt x="11539" y="47205"/>
                    <a:pt x="11503" y="47216"/>
                  </a:cubicBezTo>
                  <a:lnTo>
                    <a:pt x="11503" y="47216"/>
                  </a:lnTo>
                  <a:cubicBezTo>
                    <a:pt x="11487" y="47198"/>
                    <a:pt x="11433" y="47136"/>
                    <a:pt x="11379" y="47028"/>
                  </a:cubicBezTo>
                  <a:cubicBezTo>
                    <a:pt x="11251" y="46835"/>
                    <a:pt x="11122" y="46482"/>
                    <a:pt x="10994" y="46032"/>
                  </a:cubicBezTo>
                  <a:cubicBezTo>
                    <a:pt x="10512" y="44457"/>
                    <a:pt x="10094" y="41660"/>
                    <a:pt x="9804" y="39281"/>
                  </a:cubicBezTo>
                  <a:cubicBezTo>
                    <a:pt x="9644" y="38092"/>
                    <a:pt x="9547" y="36999"/>
                    <a:pt x="9451" y="36196"/>
                  </a:cubicBezTo>
                  <a:cubicBezTo>
                    <a:pt x="9387" y="35424"/>
                    <a:pt x="9322" y="34910"/>
                    <a:pt x="9322" y="34910"/>
                  </a:cubicBezTo>
                  <a:cubicBezTo>
                    <a:pt x="9322" y="34845"/>
                    <a:pt x="9290" y="34781"/>
                    <a:pt x="9226" y="34749"/>
                  </a:cubicBezTo>
                  <a:cubicBezTo>
                    <a:pt x="9161" y="34685"/>
                    <a:pt x="9097" y="34685"/>
                    <a:pt x="9001" y="34685"/>
                  </a:cubicBezTo>
                  <a:cubicBezTo>
                    <a:pt x="8711" y="34749"/>
                    <a:pt x="8422" y="34781"/>
                    <a:pt x="8101" y="34781"/>
                  </a:cubicBezTo>
                  <a:cubicBezTo>
                    <a:pt x="6879" y="34781"/>
                    <a:pt x="5529" y="34299"/>
                    <a:pt x="4436" y="33592"/>
                  </a:cubicBezTo>
                  <a:cubicBezTo>
                    <a:pt x="3343" y="32917"/>
                    <a:pt x="2475" y="31952"/>
                    <a:pt x="2186" y="31085"/>
                  </a:cubicBezTo>
                  <a:cubicBezTo>
                    <a:pt x="2025" y="30635"/>
                    <a:pt x="1833" y="29574"/>
                    <a:pt x="1672" y="28192"/>
                  </a:cubicBezTo>
                  <a:cubicBezTo>
                    <a:pt x="1093" y="24013"/>
                    <a:pt x="547" y="16684"/>
                    <a:pt x="547" y="12151"/>
                  </a:cubicBezTo>
                  <a:cubicBezTo>
                    <a:pt x="547" y="11412"/>
                    <a:pt x="547" y="10769"/>
                    <a:pt x="579" y="10191"/>
                  </a:cubicBezTo>
                  <a:cubicBezTo>
                    <a:pt x="740" y="7651"/>
                    <a:pt x="1608" y="5883"/>
                    <a:pt x="2475" y="4758"/>
                  </a:cubicBezTo>
                  <a:cubicBezTo>
                    <a:pt x="2893" y="4180"/>
                    <a:pt x="3311" y="3762"/>
                    <a:pt x="3601" y="3505"/>
                  </a:cubicBezTo>
                  <a:cubicBezTo>
                    <a:pt x="3761" y="3376"/>
                    <a:pt x="3890" y="3280"/>
                    <a:pt x="3986" y="3215"/>
                  </a:cubicBezTo>
                  <a:lnTo>
                    <a:pt x="4083" y="3151"/>
                  </a:lnTo>
                  <a:lnTo>
                    <a:pt x="4115" y="3151"/>
                  </a:lnTo>
                  <a:lnTo>
                    <a:pt x="4115" y="3119"/>
                  </a:lnTo>
                  <a:cubicBezTo>
                    <a:pt x="6268" y="1576"/>
                    <a:pt x="8744" y="547"/>
                    <a:pt x="11540" y="547"/>
                  </a:cubicBezTo>
                  <a:close/>
                  <a:moveTo>
                    <a:pt x="11540" y="1"/>
                  </a:moveTo>
                  <a:cubicBezTo>
                    <a:pt x="8631" y="1"/>
                    <a:pt x="6039" y="1082"/>
                    <a:pt x="3829" y="2675"/>
                  </a:cubicBezTo>
                  <a:lnTo>
                    <a:pt x="3826" y="2669"/>
                  </a:lnTo>
                  <a:cubicBezTo>
                    <a:pt x="3793" y="2701"/>
                    <a:pt x="2925" y="3215"/>
                    <a:pt x="2025" y="4437"/>
                  </a:cubicBezTo>
                  <a:cubicBezTo>
                    <a:pt x="1125" y="5626"/>
                    <a:pt x="193" y="7491"/>
                    <a:pt x="65" y="10191"/>
                  </a:cubicBezTo>
                  <a:cubicBezTo>
                    <a:pt x="32" y="10737"/>
                    <a:pt x="0" y="11412"/>
                    <a:pt x="0" y="12151"/>
                  </a:cubicBezTo>
                  <a:cubicBezTo>
                    <a:pt x="0" y="15205"/>
                    <a:pt x="257" y="19480"/>
                    <a:pt x="579" y="23209"/>
                  </a:cubicBezTo>
                  <a:cubicBezTo>
                    <a:pt x="772" y="25106"/>
                    <a:pt x="933" y="26842"/>
                    <a:pt x="1125" y="28256"/>
                  </a:cubicBezTo>
                  <a:cubicBezTo>
                    <a:pt x="1318" y="29670"/>
                    <a:pt x="1511" y="30731"/>
                    <a:pt x="1672" y="31245"/>
                  </a:cubicBezTo>
                  <a:cubicBezTo>
                    <a:pt x="2025" y="32306"/>
                    <a:pt x="2958" y="33303"/>
                    <a:pt x="4147" y="34042"/>
                  </a:cubicBezTo>
                  <a:cubicBezTo>
                    <a:pt x="5336" y="34813"/>
                    <a:pt x="6751" y="35296"/>
                    <a:pt x="8101" y="35328"/>
                  </a:cubicBezTo>
                  <a:cubicBezTo>
                    <a:pt x="8354" y="35328"/>
                    <a:pt x="8591" y="35311"/>
                    <a:pt x="8836" y="35266"/>
                  </a:cubicBezTo>
                  <a:lnTo>
                    <a:pt x="8836" y="35266"/>
                  </a:lnTo>
                  <a:cubicBezTo>
                    <a:pt x="8917" y="36116"/>
                    <a:pt x="9173" y="38690"/>
                    <a:pt x="9515" y="41242"/>
                  </a:cubicBezTo>
                  <a:cubicBezTo>
                    <a:pt x="9740" y="42817"/>
                    <a:pt x="10029" y="44392"/>
                    <a:pt x="10319" y="45582"/>
                  </a:cubicBezTo>
                  <a:cubicBezTo>
                    <a:pt x="10447" y="46193"/>
                    <a:pt x="10608" y="46675"/>
                    <a:pt x="10769" y="47060"/>
                  </a:cubicBezTo>
                  <a:cubicBezTo>
                    <a:pt x="10865" y="47221"/>
                    <a:pt x="10929" y="47382"/>
                    <a:pt x="11058" y="47510"/>
                  </a:cubicBezTo>
                  <a:cubicBezTo>
                    <a:pt x="11090" y="47575"/>
                    <a:pt x="11154" y="47639"/>
                    <a:pt x="11251" y="47671"/>
                  </a:cubicBezTo>
                  <a:cubicBezTo>
                    <a:pt x="11315" y="47703"/>
                    <a:pt x="11412" y="47735"/>
                    <a:pt x="11508" y="47735"/>
                  </a:cubicBezTo>
                  <a:lnTo>
                    <a:pt x="11604" y="47735"/>
                  </a:lnTo>
                  <a:cubicBezTo>
                    <a:pt x="11733" y="47703"/>
                    <a:pt x="11862" y="47639"/>
                    <a:pt x="11990" y="47543"/>
                  </a:cubicBezTo>
                  <a:cubicBezTo>
                    <a:pt x="12505" y="47189"/>
                    <a:pt x="13212" y="46450"/>
                    <a:pt x="14047" y="45453"/>
                  </a:cubicBezTo>
                  <a:cubicBezTo>
                    <a:pt x="15301" y="43942"/>
                    <a:pt x="16780" y="41949"/>
                    <a:pt x="18001" y="40053"/>
                  </a:cubicBezTo>
                  <a:cubicBezTo>
                    <a:pt x="18612" y="39121"/>
                    <a:pt x="19126" y="38221"/>
                    <a:pt x="19544" y="37417"/>
                  </a:cubicBezTo>
                  <a:cubicBezTo>
                    <a:pt x="19930" y="36613"/>
                    <a:pt x="20187" y="35938"/>
                    <a:pt x="20251" y="35424"/>
                  </a:cubicBezTo>
                  <a:cubicBezTo>
                    <a:pt x="20530" y="32882"/>
                    <a:pt x="20959" y="24931"/>
                    <a:pt x="20989" y="24366"/>
                  </a:cubicBezTo>
                  <a:lnTo>
                    <a:pt x="20989" y="24366"/>
                  </a:lnTo>
                  <a:lnTo>
                    <a:pt x="20991" y="24366"/>
                  </a:lnTo>
                  <a:cubicBezTo>
                    <a:pt x="20991" y="24366"/>
                    <a:pt x="21987" y="17809"/>
                    <a:pt x="21987" y="12376"/>
                  </a:cubicBezTo>
                  <a:cubicBezTo>
                    <a:pt x="21987" y="9644"/>
                    <a:pt x="21666" y="7169"/>
                    <a:pt x="20734" y="5176"/>
                  </a:cubicBezTo>
                  <a:cubicBezTo>
                    <a:pt x="19801" y="3151"/>
                    <a:pt x="18258" y="1576"/>
                    <a:pt x="15848" y="772"/>
                  </a:cubicBezTo>
                  <a:cubicBezTo>
                    <a:pt x="14337" y="258"/>
                    <a:pt x="12890" y="1"/>
                    <a:pt x="11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7"/>
            <p:cNvSpPr/>
            <p:nvPr/>
          </p:nvSpPr>
          <p:spPr>
            <a:xfrm>
              <a:off x="4706400" y="3568950"/>
              <a:ext cx="116550" cy="215550"/>
            </a:xfrm>
            <a:custGeom>
              <a:avLst/>
              <a:gdLst/>
              <a:ahLst/>
              <a:cxnLst/>
              <a:rect l="l" t="t" r="r" b="b"/>
              <a:pathLst>
                <a:path w="4662" h="8622" extrusionOk="0">
                  <a:moveTo>
                    <a:pt x="3089" y="1"/>
                  </a:moveTo>
                  <a:cubicBezTo>
                    <a:pt x="1847" y="1"/>
                    <a:pt x="1" y="2899"/>
                    <a:pt x="1" y="2899"/>
                  </a:cubicBezTo>
                  <a:lnTo>
                    <a:pt x="1319" y="7849"/>
                  </a:lnTo>
                  <a:cubicBezTo>
                    <a:pt x="1550" y="8377"/>
                    <a:pt x="1849" y="8621"/>
                    <a:pt x="2171" y="8621"/>
                  </a:cubicBezTo>
                  <a:cubicBezTo>
                    <a:pt x="2654" y="8621"/>
                    <a:pt x="3190" y="8074"/>
                    <a:pt x="3633" y="7110"/>
                  </a:cubicBezTo>
                  <a:cubicBezTo>
                    <a:pt x="4372" y="5503"/>
                    <a:pt x="4662" y="1002"/>
                    <a:pt x="3504" y="135"/>
                  </a:cubicBezTo>
                  <a:cubicBezTo>
                    <a:pt x="3377" y="42"/>
                    <a:pt x="3238" y="1"/>
                    <a:pt x="30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7"/>
            <p:cNvSpPr/>
            <p:nvPr/>
          </p:nvSpPr>
          <p:spPr>
            <a:xfrm>
              <a:off x="4700775" y="3561850"/>
              <a:ext cx="118975" cy="229050"/>
            </a:xfrm>
            <a:custGeom>
              <a:avLst/>
              <a:gdLst/>
              <a:ahLst/>
              <a:cxnLst/>
              <a:rect l="l" t="t" r="r" b="b"/>
              <a:pathLst>
                <a:path w="4759" h="9162" extrusionOk="0">
                  <a:moveTo>
                    <a:pt x="3312" y="1"/>
                  </a:moveTo>
                  <a:cubicBezTo>
                    <a:pt x="2894" y="1"/>
                    <a:pt x="2508" y="226"/>
                    <a:pt x="2154" y="515"/>
                  </a:cubicBezTo>
                  <a:cubicBezTo>
                    <a:pt x="1576" y="965"/>
                    <a:pt x="1061" y="1576"/>
                    <a:pt x="676" y="2090"/>
                  </a:cubicBezTo>
                  <a:cubicBezTo>
                    <a:pt x="258" y="2604"/>
                    <a:pt x="1" y="3022"/>
                    <a:pt x="1" y="3022"/>
                  </a:cubicBezTo>
                  <a:lnTo>
                    <a:pt x="451" y="3312"/>
                  </a:lnTo>
                  <a:cubicBezTo>
                    <a:pt x="451" y="3312"/>
                    <a:pt x="483" y="3279"/>
                    <a:pt x="515" y="3215"/>
                  </a:cubicBezTo>
                  <a:cubicBezTo>
                    <a:pt x="708" y="2926"/>
                    <a:pt x="1190" y="2251"/>
                    <a:pt x="1736" y="1640"/>
                  </a:cubicBezTo>
                  <a:cubicBezTo>
                    <a:pt x="2026" y="1319"/>
                    <a:pt x="2315" y="1061"/>
                    <a:pt x="2604" y="836"/>
                  </a:cubicBezTo>
                  <a:cubicBezTo>
                    <a:pt x="2862" y="644"/>
                    <a:pt x="3119" y="547"/>
                    <a:pt x="3312" y="547"/>
                  </a:cubicBezTo>
                  <a:cubicBezTo>
                    <a:pt x="3408" y="547"/>
                    <a:pt x="3472" y="579"/>
                    <a:pt x="3569" y="611"/>
                  </a:cubicBezTo>
                  <a:cubicBezTo>
                    <a:pt x="3762" y="772"/>
                    <a:pt x="3954" y="1126"/>
                    <a:pt x="4051" y="1640"/>
                  </a:cubicBezTo>
                  <a:cubicBezTo>
                    <a:pt x="4179" y="2154"/>
                    <a:pt x="4244" y="2797"/>
                    <a:pt x="4244" y="3472"/>
                  </a:cubicBezTo>
                  <a:cubicBezTo>
                    <a:pt x="4244" y="4179"/>
                    <a:pt x="4179" y="4951"/>
                    <a:pt x="4051" y="5626"/>
                  </a:cubicBezTo>
                  <a:cubicBezTo>
                    <a:pt x="3954" y="6301"/>
                    <a:pt x="3794" y="6912"/>
                    <a:pt x="3601" y="7297"/>
                  </a:cubicBezTo>
                  <a:cubicBezTo>
                    <a:pt x="3408" y="7747"/>
                    <a:pt x="3183" y="8101"/>
                    <a:pt x="2958" y="8326"/>
                  </a:cubicBezTo>
                  <a:cubicBezTo>
                    <a:pt x="2733" y="8551"/>
                    <a:pt x="2540" y="8648"/>
                    <a:pt x="2411" y="8648"/>
                  </a:cubicBezTo>
                  <a:cubicBezTo>
                    <a:pt x="2315" y="8648"/>
                    <a:pt x="2219" y="8615"/>
                    <a:pt x="2090" y="8519"/>
                  </a:cubicBezTo>
                  <a:cubicBezTo>
                    <a:pt x="1994" y="8423"/>
                    <a:pt x="1897" y="8262"/>
                    <a:pt x="1769" y="8037"/>
                  </a:cubicBezTo>
                  <a:lnTo>
                    <a:pt x="1286" y="8230"/>
                  </a:lnTo>
                  <a:cubicBezTo>
                    <a:pt x="1415" y="8519"/>
                    <a:pt x="1576" y="8744"/>
                    <a:pt x="1769" y="8905"/>
                  </a:cubicBezTo>
                  <a:cubicBezTo>
                    <a:pt x="1929" y="9065"/>
                    <a:pt x="2154" y="9162"/>
                    <a:pt x="2411" y="9162"/>
                  </a:cubicBezTo>
                  <a:cubicBezTo>
                    <a:pt x="2733" y="9162"/>
                    <a:pt x="3054" y="8969"/>
                    <a:pt x="3344" y="8712"/>
                  </a:cubicBezTo>
                  <a:cubicBezTo>
                    <a:pt x="3633" y="8423"/>
                    <a:pt x="3890" y="8005"/>
                    <a:pt x="4115" y="7522"/>
                  </a:cubicBezTo>
                  <a:cubicBezTo>
                    <a:pt x="4308" y="7072"/>
                    <a:pt x="4469" y="6430"/>
                    <a:pt x="4597" y="5722"/>
                  </a:cubicBezTo>
                  <a:cubicBezTo>
                    <a:pt x="4694" y="5015"/>
                    <a:pt x="4758" y="4212"/>
                    <a:pt x="4758" y="3472"/>
                  </a:cubicBezTo>
                  <a:cubicBezTo>
                    <a:pt x="4758" y="2765"/>
                    <a:pt x="4726" y="2090"/>
                    <a:pt x="4565" y="1511"/>
                  </a:cubicBezTo>
                  <a:cubicBezTo>
                    <a:pt x="4437" y="965"/>
                    <a:pt x="4244" y="483"/>
                    <a:pt x="3890" y="194"/>
                  </a:cubicBezTo>
                  <a:cubicBezTo>
                    <a:pt x="3697" y="65"/>
                    <a:pt x="3504" y="1"/>
                    <a:pt x="3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7"/>
            <p:cNvSpPr/>
            <p:nvPr/>
          </p:nvSpPr>
          <p:spPr>
            <a:xfrm>
              <a:off x="4340750" y="3605550"/>
              <a:ext cx="114950" cy="202225"/>
            </a:xfrm>
            <a:custGeom>
              <a:avLst/>
              <a:gdLst/>
              <a:ahLst/>
              <a:cxnLst/>
              <a:rect l="l" t="t" r="r" b="b"/>
              <a:pathLst>
                <a:path w="4598" h="8089" extrusionOk="0">
                  <a:moveTo>
                    <a:pt x="1349" y="0"/>
                  </a:moveTo>
                  <a:cubicBezTo>
                    <a:pt x="1235" y="0"/>
                    <a:pt x="1144" y="87"/>
                    <a:pt x="1094" y="213"/>
                  </a:cubicBezTo>
                  <a:cubicBezTo>
                    <a:pt x="1094" y="213"/>
                    <a:pt x="837" y="1339"/>
                    <a:pt x="547" y="2689"/>
                  </a:cubicBezTo>
                  <a:cubicBezTo>
                    <a:pt x="290" y="4039"/>
                    <a:pt x="1" y="5614"/>
                    <a:pt x="1" y="6546"/>
                  </a:cubicBezTo>
                  <a:cubicBezTo>
                    <a:pt x="1" y="6803"/>
                    <a:pt x="1" y="7028"/>
                    <a:pt x="97" y="7221"/>
                  </a:cubicBezTo>
                  <a:cubicBezTo>
                    <a:pt x="290" y="7575"/>
                    <a:pt x="644" y="7767"/>
                    <a:pt x="1030" y="7896"/>
                  </a:cubicBezTo>
                  <a:cubicBezTo>
                    <a:pt x="1415" y="8025"/>
                    <a:pt x="1865" y="8089"/>
                    <a:pt x="2347" y="8089"/>
                  </a:cubicBezTo>
                  <a:cubicBezTo>
                    <a:pt x="3119" y="8057"/>
                    <a:pt x="3890" y="7928"/>
                    <a:pt x="4405" y="7639"/>
                  </a:cubicBezTo>
                  <a:cubicBezTo>
                    <a:pt x="4533" y="7575"/>
                    <a:pt x="4598" y="7382"/>
                    <a:pt x="4501" y="7253"/>
                  </a:cubicBezTo>
                  <a:cubicBezTo>
                    <a:pt x="4458" y="7167"/>
                    <a:pt x="4373" y="7125"/>
                    <a:pt x="4282" y="7125"/>
                  </a:cubicBezTo>
                  <a:cubicBezTo>
                    <a:pt x="4237" y="7125"/>
                    <a:pt x="4190" y="7135"/>
                    <a:pt x="4148" y="7157"/>
                  </a:cubicBezTo>
                  <a:cubicBezTo>
                    <a:pt x="3762" y="7382"/>
                    <a:pt x="3023" y="7542"/>
                    <a:pt x="2347" y="7542"/>
                  </a:cubicBezTo>
                  <a:cubicBezTo>
                    <a:pt x="1930" y="7542"/>
                    <a:pt x="1512" y="7478"/>
                    <a:pt x="1190" y="7382"/>
                  </a:cubicBezTo>
                  <a:cubicBezTo>
                    <a:pt x="869" y="7285"/>
                    <a:pt x="644" y="7125"/>
                    <a:pt x="580" y="6996"/>
                  </a:cubicBezTo>
                  <a:cubicBezTo>
                    <a:pt x="580" y="6964"/>
                    <a:pt x="547" y="6771"/>
                    <a:pt x="547" y="6546"/>
                  </a:cubicBezTo>
                  <a:cubicBezTo>
                    <a:pt x="547" y="5710"/>
                    <a:pt x="805" y="4135"/>
                    <a:pt x="1094" y="2785"/>
                  </a:cubicBezTo>
                  <a:cubicBezTo>
                    <a:pt x="1222" y="2110"/>
                    <a:pt x="1351" y="1499"/>
                    <a:pt x="1447" y="1049"/>
                  </a:cubicBezTo>
                  <a:cubicBezTo>
                    <a:pt x="1576" y="599"/>
                    <a:pt x="1640" y="342"/>
                    <a:pt x="1640" y="342"/>
                  </a:cubicBezTo>
                  <a:cubicBezTo>
                    <a:pt x="1672" y="181"/>
                    <a:pt x="1576" y="53"/>
                    <a:pt x="1447" y="21"/>
                  </a:cubicBezTo>
                  <a:cubicBezTo>
                    <a:pt x="1413" y="7"/>
                    <a:pt x="1380" y="0"/>
                    <a:pt x="1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7"/>
            <p:cNvSpPr/>
            <p:nvPr/>
          </p:nvSpPr>
          <p:spPr>
            <a:xfrm>
              <a:off x="4360050" y="3835075"/>
              <a:ext cx="135825" cy="28150"/>
            </a:xfrm>
            <a:custGeom>
              <a:avLst/>
              <a:gdLst/>
              <a:ahLst/>
              <a:cxnLst/>
              <a:rect l="l" t="t" r="r" b="b"/>
              <a:pathLst>
                <a:path w="5433" h="1126" extrusionOk="0">
                  <a:moveTo>
                    <a:pt x="5117" y="1"/>
                  </a:moveTo>
                  <a:cubicBezTo>
                    <a:pt x="5072" y="1"/>
                    <a:pt x="5026" y="12"/>
                    <a:pt x="4983" y="33"/>
                  </a:cubicBezTo>
                  <a:cubicBezTo>
                    <a:pt x="4276" y="451"/>
                    <a:pt x="3408" y="612"/>
                    <a:pt x="2604" y="612"/>
                  </a:cubicBezTo>
                  <a:cubicBezTo>
                    <a:pt x="1993" y="612"/>
                    <a:pt x="1447" y="515"/>
                    <a:pt x="1029" y="451"/>
                  </a:cubicBezTo>
                  <a:cubicBezTo>
                    <a:pt x="836" y="419"/>
                    <a:pt x="675" y="354"/>
                    <a:pt x="547" y="354"/>
                  </a:cubicBezTo>
                  <a:cubicBezTo>
                    <a:pt x="483" y="322"/>
                    <a:pt x="450" y="322"/>
                    <a:pt x="418" y="290"/>
                  </a:cubicBezTo>
                  <a:lnTo>
                    <a:pt x="386" y="290"/>
                  </a:lnTo>
                  <a:cubicBezTo>
                    <a:pt x="359" y="285"/>
                    <a:pt x="333" y="282"/>
                    <a:pt x="309" y="282"/>
                  </a:cubicBezTo>
                  <a:cubicBezTo>
                    <a:pt x="185" y="282"/>
                    <a:pt x="91" y="349"/>
                    <a:pt x="65" y="483"/>
                  </a:cubicBezTo>
                  <a:cubicBezTo>
                    <a:pt x="0" y="612"/>
                    <a:pt x="97" y="772"/>
                    <a:pt x="225" y="804"/>
                  </a:cubicBezTo>
                  <a:cubicBezTo>
                    <a:pt x="258" y="804"/>
                    <a:pt x="1318" y="1126"/>
                    <a:pt x="2604" y="1126"/>
                  </a:cubicBezTo>
                  <a:cubicBezTo>
                    <a:pt x="3472" y="1126"/>
                    <a:pt x="4436" y="997"/>
                    <a:pt x="5240" y="483"/>
                  </a:cubicBezTo>
                  <a:cubicBezTo>
                    <a:pt x="5369" y="419"/>
                    <a:pt x="5433" y="258"/>
                    <a:pt x="5336" y="129"/>
                  </a:cubicBezTo>
                  <a:cubicBezTo>
                    <a:pt x="5294" y="44"/>
                    <a:pt x="5208" y="1"/>
                    <a:pt x="5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7"/>
            <p:cNvSpPr/>
            <p:nvPr/>
          </p:nvSpPr>
          <p:spPr>
            <a:xfrm>
              <a:off x="4480600" y="3605250"/>
              <a:ext cx="28950" cy="57875"/>
            </a:xfrm>
            <a:custGeom>
              <a:avLst/>
              <a:gdLst/>
              <a:ahLst/>
              <a:cxnLst/>
              <a:rect l="l" t="t" r="r" b="b"/>
              <a:pathLst>
                <a:path w="1158" h="2315" extrusionOk="0">
                  <a:moveTo>
                    <a:pt x="579" y="0"/>
                  </a:moveTo>
                  <a:cubicBezTo>
                    <a:pt x="257" y="0"/>
                    <a:pt x="0" y="515"/>
                    <a:pt x="0" y="1158"/>
                  </a:cubicBezTo>
                  <a:cubicBezTo>
                    <a:pt x="0" y="1801"/>
                    <a:pt x="257" y="2315"/>
                    <a:pt x="579" y="2315"/>
                  </a:cubicBezTo>
                  <a:cubicBezTo>
                    <a:pt x="900" y="2315"/>
                    <a:pt x="1157" y="1801"/>
                    <a:pt x="1157" y="1158"/>
                  </a:cubicBezTo>
                  <a:cubicBezTo>
                    <a:pt x="1157" y="515"/>
                    <a:pt x="900"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7"/>
            <p:cNvSpPr/>
            <p:nvPr/>
          </p:nvSpPr>
          <p:spPr>
            <a:xfrm>
              <a:off x="4305400" y="3586775"/>
              <a:ext cx="29750" cy="57875"/>
            </a:xfrm>
            <a:custGeom>
              <a:avLst/>
              <a:gdLst/>
              <a:ahLst/>
              <a:cxnLst/>
              <a:rect l="l" t="t" r="r" b="b"/>
              <a:pathLst>
                <a:path w="1190" h="2315" extrusionOk="0">
                  <a:moveTo>
                    <a:pt x="611" y="0"/>
                  </a:moveTo>
                  <a:cubicBezTo>
                    <a:pt x="290" y="0"/>
                    <a:pt x="1" y="514"/>
                    <a:pt x="1" y="1157"/>
                  </a:cubicBezTo>
                  <a:cubicBezTo>
                    <a:pt x="1" y="1800"/>
                    <a:pt x="290" y="2315"/>
                    <a:pt x="611" y="2315"/>
                  </a:cubicBezTo>
                  <a:cubicBezTo>
                    <a:pt x="933" y="2315"/>
                    <a:pt x="1190" y="1800"/>
                    <a:pt x="1190" y="1157"/>
                  </a:cubicBezTo>
                  <a:cubicBezTo>
                    <a:pt x="1190" y="514"/>
                    <a:pt x="933"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7"/>
            <p:cNvSpPr/>
            <p:nvPr/>
          </p:nvSpPr>
          <p:spPr>
            <a:xfrm>
              <a:off x="4276475" y="3539350"/>
              <a:ext cx="94850" cy="24950"/>
            </a:xfrm>
            <a:custGeom>
              <a:avLst/>
              <a:gdLst/>
              <a:ahLst/>
              <a:cxnLst/>
              <a:rect l="l" t="t" r="r" b="b"/>
              <a:pathLst>
                <a:path w="3794" h="998" extrusionOk="0">
                  <a:moveTo>
                    <a:pt x="1833" y="1"/>
                  </a:moveTo>
                  <a:cubicBezTo>
                    <a:pt x="804" y="1"/>
                    <a:pt x="161" y="483"/>
                    <a:pt x="129" y="515"/>
                  </a:cubicBezTo>
                  <a:cubicBezTo>
                    <a:pt x="33" y="611"/>
                    <a:pt x="0" y="772"/>
                    <a:pt x="97" y="901"/>
                  </a:cubicBezTo>
                  <a:cubicBezTo>
                    <a:pt x="153" y="957"/>
                    <a:pt x="231" y="991"/>
                    <a:pt x="305" y="991"/>
                  </a:cubicBezTo>
                  <a:cubicBezTo>
                    <a:pt x="358" y="991"/>
                    <a:pt x="410" y="973"/>
                    <a:pt x="450" y="933"/>
                  </a:cubicBezTo>
                  <a:cubicBezTo>
                    <a:pt x="483" y="933"/>
                    <a:pt x="997" y="547"/>
                    <a:pt x="1833" y="547"/>
                  </a:cubicBezTo>
                  <a:cubicBezTo>
                    <a:pt x="2250" y="547"/>
                    <a:pt x="2797" y="644"/>
                    <a:pt x="3376" y="965"/>
                  </a:cubicBezTo>
                  <a:cubicBezTo>
                    <a:pt x="3418" y="986"/>
                    <a:pt x="3465" y="997"/>
                    <a:pt x="3510" y="997"/>
                  </a:cubicBezTo>
                  <a:cubicBezTo>
                    <a:pt x="3601" y="997"/>
                    <a:pt x="3686" y="954"/>
                    <a:pt x="3729" y="869"/>
                  </a:cubicBezTo>
                  <a:cubicBezTo>
                    <a:pt x="3793" y="740"/>
                    <a:pt x="3761" y="547"/>
                    <a:pt x="3633" y="483"/>
                  </a:cubicBezTo>
                  <a:cubicBezTo>
                    <a:pt x="2958" y="129"/>
                    <a:pt x="2347" y="1"/>
                    <a:pt x="1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7"/>
            <p:cNvSpPr/>
            <p:nvPr/>
          </p:nvSpPr>
          <p:spPr>
            <a:xfrm>
              <a:off x="4443625" y="3548200"/>
              <a:ext cx="135025" cy="38000"/>
            </a:xfrm>
            <a:custGeom>
              <a:avLst/>
              <a:gdLst/>
              <a:ahLst/>
              <a:cxnLst/>
              <a:rect l="l" t="t" r="r" b="b"/>
              <a:pathLst>
                <a:path w="5401" h="1520" extrusionOk="0">
                  <a:moveTo>
                    <a:pt x="2636" y="0"/>
                  </a:moveTo>
                  <a:cubicBezTo>
                    <a:pt x="1318" y="0"/>
                    <a:pt x="225" y="579"/>
                    <a:pt x="193" y="579"/>
                  </a:cubicBezTo>
                  <a:cubicBezTo>
                    <a:pt x="65" y="643"/>
                    <a:pt x="0" y="804"/>
                    <a:pt x="65" y="932"/>
                  </a:cubicBezTo>
                  <a:cubicBezTo>
                    <a:pt x="112" y="1027"/>
                    <a:pt x="211" y="1086"/>
                    <a:pt x="310" y="1086"/>
                  </a:cubicBezTo>
                  <a:cubicBezTo>
                    <a:pt x="347" y="1086"/>
                    <a:pt x="384" y="1078"/>
                    <a:pt x="418" y="1061"/>
                  </a:cubicBezTo>
                  <a:lnTo>
                    <a:pt x="450" y="1061"/>
                  </a:lnTo>
                  <a:cubicBezTo>
                    <a:pt x="547" y="997"/>
                    <a:pt x="1543" y="547"/>
                    <a:pt x="2636" y="547"/>
                  </a:cubicBezTo>
                  <a:cubicBezTo>
                    <a:pt x="3408" y="547"/>
                    <a:pt x="4243" y="740"/>
                    <a:pt x="4919" y="1447"/>
                  </a:cubicBezTo>
                  <a:cubicBezTo>
                    <a:pt x="4983" y="1495"/>
                    <a:pt x="5055" y="1519"/>
                    <a:pt x="5123" y="1519"/>
                  </a:cubicBezTo>
                  <a:cubicBezTo>
                    <a:pt x="5192" y="1519"/>
                    <a:pt x="5256" y="1495"/>
                    <a:pt x="5304" y="1447"/>
                  </a:cubicBezTo>
                  <a:cubicBezTo>
                    <a:pt x="5401" y="1318"/>
                    <a:pt x="5401" y="1157"/>
                    <a:pt x="5304" y="1061"/>
                  </a:cubicBezTo>
                  <a:cubicBezTo>
                    <a:pt x="4501" y="257"/>
                    <a:pt x="3504" y="0"/>
                    <a:pt x="2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7"/>
            <p:cNvSpPr/>
            <p:nvPr/>
          </p:nvSpPr>
          <p:spPr>
            <a:xfrm>
              <a:off x="4481400" y="4034375"/>
              <a:ext cx="855050" cy="1335625"/>
            </a:xfrm>
            <a:custGeom>
              <a:avLst/>
              <a:gdLst/>
              <a:ahLst/>
              <a:cxnLst/>
              <a:rect l="l" t="t" r="r" b="b"/>
              <a:pathLst>
                <a:path w="34202" h="53425" extrusionOk="0">
                  <a:moveTo>
                    <a:pt x="14530" y="1"/>
                  </a:moveTo>
                  <a:lnTo>
                    <a:pt x="6236" y="5690"/>
                  </a:lnTo>
                  <a:cubicBezTo>
                    <a:pt x="6236" y="5690"/>
                    <a:pt x="6076" y="13855"/>
                    <a:pt x="4468" y="19384"/>
                  </a:cubicBezTo>
                  <a:cubicBezTo>
                    <a:pt x="2990" y="24559"/>
                    <a:pt x="322" y="50275"/>
                    <a:pt x="0" y="53425"/>
                  </a:cubicBezTo>
                  <a:lnTo>
                    <a:pt x="26809" y="53425"/>
                  </a:lnTo>
                  <a:cubicBezTo>
                    <a:pt x="27452" y="49760"/>
                    <a:pt x="33334" y="15366"/>
                    <a:pt x="33463" y="14273"/>
                  </a:cubicBezTo>
                  <a:cubicBezTo>
                    <a:pt x="33591" y="13116"/>
                    <a:pt x="34202" y="11219"/>
                    <a:pt x="33173" y="10930"/>
                  </a:cubicBezTo>
                  <a:cubicBezTo>
                    <a:pt x="32145" y="10640"/>
                    <a:pt x="14530" y="1"/>
                    <a:pt x="14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7"/>
            <p:cNvSpPr/>
            <p:nvPr/>
          </p:nvSpPr>
          <p:spPr>
            <a:xfrm>
              <a:off x="4474150" y="4027550"/>
              <a:ext cx="858300" cy="1348875"/>
            </a:xfrm>
            <a:custGeom>
              <a:avLst/>
              <a:gdLst/>
              <a:ahLst/>
              <a:cxnLst/>
              <a:rect l="l" t="t" r="r" b="b"/>
              <a:pathLst>
                <a:path w="34332" h="53955" extrusionOk="0">
                  <a:moveTo>
                    <a:pt x="14844" y="592"/>
                  </a:moveTo>
                  <a:lnTo>
                    <a:pt x="14844" y="592"/>
                  </a:lnTo>
                  <a:cubicBezTo>
                    <a:pt x="15659" y="1084"/>
                    <a:pt x="19592" y="3463"/>
                    <a:pt x="23627" y="5867"/>
                  </a:cubicBezTo>
                  <a:cubicBezTo>
                    <a:pt x="25877" y="7217"/>
                    <a:pt x="28192" y="8567"/>
                    <a:pt x="29992" y="9596"/>
                  </a:cubicBezTo>
                  <a:cubicBezTo>
                    <a:pt x="30892" y="10110"/>
                    <a:pt x="31663" y="10560"/>
                    <a:pt x="32242" y="10881"/>
                  </a:cubicBezTo>
                  <a:cubicBezTo>
                    <a:pt x="32531" y="11042"/>
                    <a:pt x="32788" y="11171"/>
                    <a:pt x="32949" y="11267"/>
                  </a:cubicBezTo>
                  <a:cubicBezTo>
                    <a:pt x="33142" y="11363"/>
                    <a:pt x="33270" y="11428"/>
                    <a:pt x="33399" y="11460"/>
                  </a:cubicBezTo>
                  <a:cubicBezTo>
                    <a:pt x="33528" y="11492"/>
                    <a:pt x="33624" y="11588"/>
                    <a:pt x="33688" y="11717"/>
                  </a:cubicBezTo>
                  <a:cubicBezTo>
                    <a:pt x="33753" y="11846"/>
                    <a:pt x="33785" y="12071"/>
                    <a:pt x="33785" y="12328"/>
                  </a:cubicBezTo>
                  <a:cubicBezTo>
                    <a:pt x="33785" y="12971"/>
                    <a:pt x="33560" y="13839"/>
                    <a:pt x="33495" y="14514"/>
                  </a:cubicBezTo>
                  <a:cubicBezTo>
                    <a:pt x="33463" y="14642"/>
                    <a:pt x="33367" y="15317"/>
                    <a:pt x="33174" y="16346"/>
                  </a:cubicBezTo>
                  <a:cubicBezTo>
                    <a:pt x="31977" y="23589"/>
                    <a:pt x="27572" y="49372"/>
                    <a:pt x="26880" y="53441"/>
                  </a:cubicBezTo>
                  <a:lnTo>
                    <a:pt x="577" y="53441"/>
                  </a:lnTo>
                  <a:cubicBezTo>
                    <a:pt x="785" y="51406"/>
                    <a:pt x="1494" y="44536"/>
                    <a:pt x="2347" y="37465"/>
                  </a:cubicBezTo>
                  <a:cubicBezTo>
                    <a:pt x="2797" y="33736"/>
                    <a:pt x="3280" y="29943"/>
                    <a:pt x="3762" y="26761"/>
                  </a:cubicBezTo>
                  <a:cubicBezTo>
                    <a:pt x="4212" y="23578"/>
                    <a:pt x="4662" y="20975"/>
                    <a:pt x="5015" y="19721"/>
                  </a:cubicBezTo>
                  <a:cubicBezTo>
                    <a:pt x="6529" y="14557"/>
                    <a:pt x="6755" y="7200"/>
                    <a:pt x="6781" y="6102"/>
                  </a:cubicBezTo>
                  <a:lnTo>
                    <a:pt x="6781" y="6102"/>
                  </a:lnTo>
                  <a:lnTo>
                    <a:pt x="14844" y="592"/>
                  </a:lnTo>
                  <a:close/>
                  <a:moveTo>
                    <a:pt x="14803" y="0"/>
                  </a:moveTo>
                  <a:cubicBezTo>
                    <a:pt x="14755" y="0"/>
                    <a:pt x="14707" y="16"/>
                    <a:pt x="14659" y="49"/>
                  </a:cubicBezTo>
                  <a:lnTo>
                    <a:pt x="6366" y="5738"/>
                  </a:lnTo>
                  <a:cubicBezTo>
                    <a:pt x="6301" y="5770"/>
                    <a:pt x="6237" y="5867"/>
                    <a:pt x="6237" y="5963"/>
                  </a:cubicBezTo>
                  <a:cubicBezTo>
                    <a:pt x="6237" y="5963"/>
                    <a:pt x="6237" y="6445"/>
                    <a:pt x="6205" y="7313"/>
                  </a:cubicBezTo>
                  <a:cubicBezTo>
                    <a:pt x="6076" y="9853"/>
                    <a:pt x="5690" y="15478"/>
                    <a:pt x="4501" y="19560"/>
                  </a:cubicBezTo>
                  <a:cubicBezTo>
                    <a:pt x="4115" y="20910"/>
                    <a:pt x="3698" y="23482"/>
                    <a:pt x="3215" y="26664"/>
                  </a:cubicBezTo>
                  <a:cubicBezTo>
                    <a:pt x="1833" y="36243"/>
                    <a:pt x="258" y="51287"/>
                    <a:pt x="33" y="53666"/>
                  </a:cubicBezTo>
                  <a:cubicBezTo>
                    <a:pt x="1" y="53730"/>
                    <a:pt x="33" y="53826"/>
                    <a:pt x="97" y="53891"/>
                  </a:cubicBezTo>
                  <a:cubicBezTo>
                    <a:pt x="129" y="53923"/>
                    <a:pt x="226" y="53955"/>
                    <a:pt x="290" y="53955"/>
                  </a:cubicBezTo>
                  <a:lnTo>
                    <a:pt x="27099" y="53955"/>
                  </a:lnTo>
                  <a:cubicBezTo>
                    <a:pt x="27227" y="53955"/>
                    <a:pt x="27356" y="53859"/>
                    <a:pt x="27356" y="53730"/>
                  </a:cubicBezTo>
                  <a:cubicBezTo>
                    <a:pt x="27677" y="51930"/>
                    <a:pt x="29317" y="42415"/>
                    <a:pt x="30892" y="33222"/>
                  </a:cubicBezTo>
                  <a:cubicBezTo>
                    <a:pt x="31663" y="28625"/>
                    <a:pt x="32435" y="24093"/>
                    <a:pt x="33013" y="20653"/>
                  </a:cubicBezTo>
                  <a:cubicBezTo>
                    <a:pt x="33303" y="18950"/>
                    <a:pt x="33528" y="17503"/>
                    <a:pt x="33720" y="16442"/>
                  </a:cubicBezTo>
                  <a:cubicBezTo>
                    <a:pt x="33881" y="15382"/>
                    <a:pt x="34010" y="14739"/>
                    <a:pt x="34010" y="14578"/>
                  </a:cubicBezTo>
                  <a:cubicBezTo>
                    <a:pt x="34106" y="13967"/>
                    <a:pt x="34299" y="13067"/>
                    <a:pt x="34331" y="12328"/>
                  </a:cubicBezTo>
                  <a:cubicBezTo>
                    <a:pt x="34331" y="12039"/>
                    <a:pt x="34267" y="11749"/>
                    <a:pt x="34170" y="11492"/>
                  </a:cubicBezTo>
                  <a:cubicBezTo>
                    <a:pt x="34042" y="11235"/>
                    <a:pt x="33849" y="11010"/>
                    <a:pt x="33528" y="10946"/>
                  </a:cubicBezTo>
                  <a:cubicBezTo>
                    <a:pt x="33528" y="10946"/>
                    <a:pt x="33367" y="10881"/>
                    <a:pt x="33206" y="10785"/>
                  </a:cubicBezTo>
                  <a:cubicBezTo>
                    <a:pt x="31824" y="10110"/>
                    <a:pt x="27259" y="7410"/>
                    <a:pt x="23048" y="4902"/>
                  </a:cubicBezTo>
                  <a:cubicBezTo>
                    <a:pt x="20927" y="3649"/>
                    <a:pt x="18902" y="2427"/>
                    <a:pt x="17423" y="1527"/>
                  </a:cubicBezTo>
                  <a:cubicBezTo>
                    <a:pt x="16684" y="1077"/>
                    <a:pt x="16073" y="724"/>
                    <a:pt x="15623" y="466"/>
                  </a:cubicBezTo>
                  <a:cubicBezTo>
                    <a:pt x="15205" y="209"/>
                    <a:pt x="14948" y="49"/>
                    <a:pt x="14948" y="49"/>
                  </a:cubicBezTo>
                  <a:cubicBezTo>
                    <a:pt x="14900" y="16"/>
                    <a:pt x="14852" y="0"/>
                    <a:pt x="14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7"/>
            <p:cNvSpPr/>
            <p:nvPr/>
          </p:nvSpPr>
          <p:spPr>
            <a:xfrm>
              <a:off x="4637300" y="3848750"/>
              <a:ext cx="257975" cy="516750"/>
            </a:xfrm>
            <a:custGeom>
              <a:avLst/>
              <a:gdLst/>
              <a:ahLst/>
              <a:cxnLst/>
              <a:rect l="l" t="t" r="r" b="b"/>
              <a:pathLst>
                <a:path w="10319" h="20670" extrusionOk="0">
                  <a:moveTo>
                    <a:pt x="9322" y="0"/>
                  </a:moveTo>
                  <a:lnTo>
                    <a:pt x="0" y="13115"/>
                  </a:lnTo>
                  <a:lnTo>
                    <a:pt x="2475" y="20669"/>
                  </a:lnTo>
                  <a:lnTo>
                    <a:pt x="10319" y="7586"/>
                  </a:lnTo>
                  <a:lnTo>
                    <a:pt x="93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7"/>
            <p:cNvSpPr/>
            <p:nvPr/>
          </p:nvSpPr>
          <p:spPr>
            <a:xfrm>
              <a:off x="4630050" y="3842025"/>
              <a:ext cx="272450" cy="530700"/>
            </a:xfrm>
            <a:custGeom>
              <a:avLst/>
              <a:gdLst/>
              <a:ahLst/>
              <a:cxnLst/>
              <a:rect l="l" t="t" r="r" b="b"/>
              <a:pathLst>
                <a:path w="10898" h="21228" extrusionOk="0">
                  <a:moveTo>
                    <a:pt x="9419" y="976"/>
                  </a:moveTo>
                  <a:lnTo>
                    <a:pt x="10351" y="7791"/>
                  </a:lnTo>
                  <a:lnTo>
                    <a:pt x="2830" y="20295"/>
                  </a:lnTo>
                  <a:lnTo>
                    <a:pt x="595" y="13433"/>
                  </a:lnTo>
                  <a:lnTo>
                    <a:pt x="9419" y="976"/>
                  </a:lnTo>
                  <a:close/>
                  <a:moveTo>
                    <a:pt x="9586" y="0"/>
                  </a:moveTo>
                  <a:cubicBezTo>
                    <a:pt x="9502" y="0"/>
                    <a:pt x="9435" y="36"/>
                    <a:pt x="9387" y="109"/>
                  </a:cubicBezTo>
                  <a:lnTo>
                    <a:pt x="65" y="13223"/>
                  </a:lnTo>
                  <a:cubicBezTo>
                    <a:pt x="1" y="13288"/>
                    <a:pt x="1" y="13384"/>
                    <a:pt x="33" y="13448"/>
                  </a:cubicBezTo>
                  <a:lnTo>
                    <a:pt x="2508" y="21035"/>
                  </a:lnTo>
                  <a:cubicBezTo>
                    <a:pt x="2540" y="21131"/>
                    <a:pt x="2637" y="21195"/>
                    <a:pt x="2733" y="21227"/>
                  </a:cubicBezTo>
                  <a:cubicBezTo>
                    <a:pt x="2830" y="21227"/>
                    <a:pt x="2926" y="21195"/>
                    <a:pt x="2990" y="21099"/>
                  </a:cubicBezTo>
                  <a:lnTo>
                    <a:pt x="10866" y="7984"/>
                  </a:lnTo>
                  <a:cubicBezTo>
                    <a:pt x="10898" y="7920"/>
                    <a:pt x="10898" y="7855"/>
                    <a:pt x="10898" y="7823"/>
                  </a:cubicBezTo>
                  <a:lnTo>
                    <a:pt x="9869" y="237"/>
                  </a:lnTo>
                  <a:cubicBezTo>
                    <a:pt x="9869" y="141"/>
                    <a:pt x="9773" y="44"/>
                    <a:pt x="9676" y="12"/>
                  </a:cubicBezTo>
                  <a:cubicBezTo>
                    <a:pt x="9644" y="4"/>
                    <a:pt x="9614" y="0"/>
                    <a:pt x="9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7"/>
            <p:cNvSpPr/>
            <p:nvPr/>
          </p:nvSpPr>
          <p:spPr>
            <a:xfrm>
              <a:off x="4855875" y="4281900"/>
              <a:ext cx="512725" cy="946675"/>
            </a:xfrm>
            <a:custGeom>
              <a:avLst/>
              <a:gdLst/>
              <a:ahLst/>
              <a:cxnLst/>
              <a:rect l="l" t="t" r="r" b="b"/>
              <a:pathLst>
                <a:path w="20509" h="37867" extrusionOk="0">
                  <a:moveTo>
                    <a:pt x="15558" y="0"/>
                  </a:moveTo>
                  <a:lnTo>
                    <a:pt x="5658" y="7715"/>
                  </a:lnTo>
                  <a:lnTo>
                    <a:pt x="1" y="27837"/>
                  </a:lnTo>
                  <a:lnTo>
                    <a:pt x="8294" y="37866"/>
                  </a:lnTo>
                  <a:cubicBezTo>
                    <a:pt x="8294" y="37866"/>
                    <a:pt x="15269" y="25041"/>
                    <a:pt x="17744" y="16330"/>
                  </a:cubicBezTo>
                  <a:cubicBezTo>
                    <a:pt x="20219" y="7586"/>
                    <a:pt x="20509" y="2765"/>
                    <a:pt x="18934" y="1768"/>
                  </a:cubicBezTo>
                  <a:cubicBezTo>
                    <a:pt x="17326" y="739"/>
                    <a:pt x="15558" y="0"/>
                    <a:pt x="155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7"/>
            <p:cNvSpPr/>
            <p:nvPr/>
          </p:nvSpPr>
          <p:spPr>
            <a:xfrm>
              <a:off x="4848650" y="4276275"/>
              <a:ext cx="511925" cy="959025"/>
            </a:xfrm>
            <a:custGeom>
              <a:avLst/>
              <a:gdLst/>
              <a:ahLst/>
              <a:cxnLst/>
              <a:rect l="l" t="t" r="r" b="b"/>
              <a:pathLst>
                <a:path w="20477" h="38361" extrusionOk="0">
                  <a:moveTo>
                    <a:pt x="15976" y="0"/>
                  </a:moveTo>
                  <a:lnTo>
                    <a:pt x="15751" y="482"/>
                  </a:lnTo>
                  <a:cubicBezTo>
                    <a:pt x="15751" y="482"/>
                    <a:pt x="15847" y="514"/>
                    <a:pt x="16040" y="611"/>
                  </a:cubicBezTo>
                  <a:cubicBezTo>
                    <a:pt x="16619" y="868"/>
                    <a:pt x="17873" y="1447"/>
                    <a:pt x="19062" y="2218"/>
                  </a:cubicBezTo>
                  <a:cubicBezTo>
                    <a:pt x="19319" y="2379"/>
                    <a:pt x="19544" y="2668"/>
                    <a:pt x="19705" y="3182"/>
                  </a:cubicBezTo>
                  <a:cubicBezTo>
                    <a:pt x="19866" y="3665"/>
                    <a:pt x="19930" y="4307"/>
                    <a:pt x="19930" y="5143"/>
                  </a:cubicBezTo>
                  <a:cubicBezTo>
                    <a:pt x="19930" y="7554"/>
                    <a:pt x="19255" y="11315"/>
                    <a:pt x="17776" y="16458"/>
                  </a:cubicBezTo>
                  <a:cubicBezTo>
                    <a:pt x="16555" y="20798"/>
                    <a:pt x="14208" y="26198"/>
                    <a:pt x="12151" y="30473"/>
                  </a:cubicBezTo>
                  <a:cubicBezTo>
                    <a:pt x="11122" y="32627"/>
                    <a:pt x="10158" y="34491"/>
                    <a:pt x="9483" y="35841"/>
                  </a:cubicBezTo>
                  <a:cubicBezTo>
                    <a:pt x="9129" y="36516"/>
                    <a:pt x="8840" y="37031"/>
                    <a:pt x="8647" y="37416"/>
                  </a:cubicBezTo>
                  <a:cubicBezTo>
                    <a:pt x="8603" y="37497"/>
                    <a:pt x="8564" y="37569"/>
                    <a:pt x="8530" y="37633"/>
                  </a:cubicBezTo>
                  <a:lnTo>
                    <a:pt x="8530" y="37633"/>
                  </a:lnTo>
                  <a:lnTo>
                    <a:pt x="579" y="27998"/>
                  </a:lnTo>
                  <a:lnTo>
                    <a:pt x="6204" y="8036"/>
                  </a:lnTo>
                  <a:lnTo>
                    <a:pt x="5690" y="7876"/>
                  </a:lnTo>
                  <a:lnTo>
                    <a:pt x="32" y="27966"/>
                  </a:lnTo>
                  <a:cubicBezTo>
                    <a:pt x="0" y="28062"/>
                    <a:pt x="0" y="28159"/>
                    <a:pt x="65" y="28223"/>
                  </a:cubicBezTo>
                  <a:lnTo>
                    <a:pt x="8358" y="38252"/>
                  </a:lnTo>
                  <a:cubicBezTo>
                    <a:pt x="8406" y="38324"/>
                    <a:pt x="8472" y="38361"/>
                    <a:pt x="8543" y="38361"/>
                  </a:cubicBezTo>
                  <a:cubicBezTo>
                    <a:pt x="8567" y="38361"/>
                    <a:pt x="8591" y="38357"/>
                    <a:pt x="8615" y="38349"/>
                  </a:cubicBezTo>
                  <a:cubicBezTo>
                    <a:pt x="8679" y="38349"/>
                    <a:pt x="8776" y="38316"/>
                    <a:pt x="8808" y="38220"/>
                  </a:cubicBezTo>
                  <a:cubicBezTo>
                    <a:pt x="8808" y="38220"/>
                    <a:pt x="15815" y="25394"/>
                    <a:pt x="18290" y="16619"/>
                  </a:cubicBezTo>
                  <a:cubicBezTo>
                    <a:pt x="19769" y="11444"/>
                    <a:pt x="20476" y="7651"/>
                    <a:pt x="20476" y="5143"/>
                  </a:cubicBezTo>
                  <a:cubicBezTo>
                    <a:pt x="20476" y="4275"/>
                    <a:pt x="20380" y="3568"/>
                    <a:pt x="20219" y="2990"/>
                  </a:cubicBezTo>
                  <a:cubicBezTo>
                    <a:pt x="20026" y="2443"/>
                    <a:pt x="19737" y="1993"/>
                    <a:pt x="19351" y="1768"/>
                  </a:cubicBezTo>
                  <a:cubicBezTo>
                    <a:pt x="17712" y="707"/>
                    <a:pt x="15976" y="0"/>
                    <a:pt x="15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7"/>
            <p:cNvSpPr/>
            <p:nvPr/>
          </p:nvSpPr>
          <p:spPr>
            <a:xfrm>
              <a:off x="4716850" y="4919150"/>
              <a:ext cx="404250" cy="407825"/>
            </a:xfrm>
            <a:custGeom>
              <a:avLst/>
              <a:gdLst/>
              <a:ahLst/>
              <a:cxnLst/>
              <a:rect l="l" t="t" r="r" b="b"/>
              <a:pathLst>
                <a:path w="16170" h="16313" extrusionOk="0">
                  <a:moveTo>
                    <a:pt x="5562" y="161"/>
                  </a:moveTo>
                  <a:cubicBezTo>
                    <a:pt x="5562" y="161"/>
                    <a:pt x="290" y="2765"/>
                    <a:pt x="161" y="4372"/>
                  </a:cubicBezTo>
                  <a:cubicBezTo>
                    <a:pt x="1" y="5980"/>
                    <a:pt x="4661" y="10930"/>
                    <a:pt x="5851" y="13116"/>
                  </a:cubicBezTo>
                  <a:cubicBezTo>
                    <a:pt x="6773" y="14857"/>
                    <a:pt x="7980" y="16313"/>
                    <a:pt x="9685" y="16313"/>
                  </a:cubicBezTo>
                  <a:cubicBezTo>
                    <a:pt x="10120" y="16313"/>
                    <a:pt x="10587" y="16218"/>
                    <a:pt x="11090" y="16009"/>
                  </a:cubicBezTo>
                  <a:cubicBezTo>
                    <a:pt x="13566" y="15012"/>
                    <a:pt x="16169" y="12248"/>
                    <a:pt x="16169" y="9773"/>
                  </a:cubicBezTo>
                  <a:cubicBezTo>
                    <a:pt x="16169" y="7298"/>
                    <a:pt x="12537" y="3504"/>
                    <a:pt x="9933" y="1737"/>
                  </a:cubicBezTo>
                  <a:cubicBezTo>
                    <a:pt x="7297" y="1"/>
                    <a:pt x="6429" y="290"/>
                    <a:pt x="5562" y="16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7"/>
            <p:cNvSpPr/>
            <p:nvPr/>
          </p:nvSpPr>
          <p:spPr>
            <a:xfrm>
              <a:off x="4714450" y="4915950"/>
              <a:ext cx="413875" cy="417900"/>
            </a:xfrm>
            <a:custGeom>
              <a:avLst/>
              <a:gdLst/>
              <a:ahLst/>
              <a:cxnLst/>
              <a:rect l="l" t="t" r="r" b="b"/>
              <a:pathLst>
                <a:path w="16555" h="16716" extrusionOk="0">
                  <a:moveTo>
                    <a:pt x="5673" y="556"/>
                  </a:moveTo>
                  <a:cubicBezTo>
                    <a:pt x="6123" y="608"/>
                    <a:pt x="6527" y="588"/>
                    <a:pt x="7104" y="739"/>
                  </a:cubicBezTo>
                  <a:cubicBezTo>
                    <a:pt x="7715" y="900"/>
                    <a:pt x="8583" y="1254"/>
                    <a:pt x="9868" y="2090"/>
                  </a:cubicBezTo>
                  <a:cubicBezTo>
                    <a:pt x="11154" y="2957"/>
                    <a:pt x="12697" y="4340"/>
                    <a:pt x="13919" y="5786"/>
                  </a:cubicBezTo>
                  <a:cubicBezTo>
                    <a:pt x="14529" y="6493"/>
                    <a:pt x="15044" y="7265"/>
                    <a:pt x="15429" y="7972"/>
                  </a:cubicBezTo>
                  <a:cubicBezTo>
                    <a:pt x="15783" y="8679"/>
                    <a:pt x="16008" y="9322"/>
                    <a:pt x="16008" y="9901"/>
                  </a:cubicBezTo>
                  <a:cubicBezTo>
                    <a:pt x="16008" y="11026"/>
                    <a:pt x="15397" y="12311"/>
                    <a:pt x="14465" y="13404"/>
                  </a:cubicBezTo>
                  <a:cubicBezTo>
                    <a:pt x="13501" y="14497"/>
                    <a:pt x="12279" y="15430"/>
                    <a:pt x="11090" y="15912"/>
                  </a:cubicBezTo>
                  <a:cubicBezTo>
                    <a:pt x="10608" y="16105"/>
                    <a:pt x="10190" y="16169"/>
                    <a:pt x="9772" y="16169"/>
                  </a:cubicBezTo>
                  <a:cubicBezTo>
                    <a:pt x="9001" y="16169"/>
                    <a:pt x="8358" y="15847"/>
                    <a:pt x="7747" y="15301"/>
                  </a:cubicBezTo>
                  <a:cubicBezTo>
                    <a:pt x="7136" y="14754"/>
                    <a:pt x="6622" y="13983"/>
                    <a:pt x="6172" y="13115"/>
                  </a:cubicBezTo>
                  <a:cubicBezTo>
                    <a:pt x="5561" y="11990"/>
                    <a:pt x="4147" y="10254"/>
                    <a:pt x="2861" y="8583"/>
                  </a:cubicBezTo>
                  <a:cubicBezTo>
                    <a:pt x="2250" y="7715"/>
                    <a:pt x="1639" y="6911"/>
                    <a:pt x="1222" y="6204"/>
                  </a:cubicBezTo>
                  <a:cubicBezTo>
                    <a:pt x="997" y="5850"/>
                    <a:pt x="804" y="5529"/>
                    <a:pt x="707" y="5240"/>
                  </a:cubicBezTo>
                  <a:cubicBezTo>
                    <a:pt x="579" y="4950"/>
                    <a:pt x="514" y="4725"/>
                    <a:pt x="514" y="4565"/>
                  </a:cubicBezTo>
                  <a:lnTo>
                    <a:pt x="514" y="4533"/>
                  </a:lnTo>
                  <a:cubicBezTo>
                    <a:pt x="547" y="4404"/>
                    <a:pt x="611" y="4211"/>
                    <a:pt x="739" y="4018"/>
                  </a:cubicBezTo>
                  <a:cubicBezTo>
                    <a:pt x="997" y="3665"/>
                    <a:pt x="1447" y="3247"/>
                    <a:pt x="1961" y="2861"/>
                  </a:cubicBezTo>
                  <a:cubicBezTo>
                    <a:pt x="2732" y="2250"/>
                    <a:pt x="3697" y="1672"/>
                    <a:pt x="4436" y="1222"/>
                  </a:cubicBezTo>
                  <a:cubicBezTo>
                    <a:pt x="4822" y="997"/>
                    <a:pt x="5143" y="836"/>
                    <a:pt x="5400" y="707"/>
                  </a:cubicBezTo>
                  <a:cubicBezTo>
                    <a:pt x="5520" y="639"/>
                    <a:pt x="5613" y="588"/>
                    <a:pt x="5673" y="556"/>
                  </a:cubicBezTo>
                  <a:close/>
                  <a:moveTo>
                    <a:pt x="5690" y="0"/>
                  </a:moveTo>
                  <a:cubicBezTo>
                    <a:pt x="5625" y="0"/>
                    <a:pt x="5561" y="0"/>
                    <a:pt x="5529" y="32"/>
                  </a:cubicBezTo>
                  <a:cubicBezTo>
                    <a:pt x="5529" y="32"/>
                    <a:pt x="4211" y="707"/>
                    <a:pt x="2861" y="1575"/>
                  </a:cubicBezTo>
                  <a:cubicBezTo>
                    <a:pt x="2186" y="1993"/>
                    <a:pt x="1511" y="2475"/>
                    <a:pt x="964" y="2957"/>
                  </a:cubicBezTo>
                  <a:cubicBezTo>
                    <a:pt x="707" y="3215"/>
                    <a:pt x="482" y="3472"/>
                    <a:pt x="322" y="3697"/>
                  </a:cubicBezTo>
                  <a:cubicBezTo>
                    <a:pt x="129" y="3954"/>
                    <a:pt x="0" y="4211"/>
                    <a:pt x="0" y="4468"/>
                  </a:cubicBezTo>
                  <a:lnTo>
                    <a:pt x="0" y="4565"/>
                  </a:lnTo>
                  <a:cubicBezTo>
                    <a:pt x="0" y="4854"/>
                    <a:pt x="64" y="5143"/>
                    <a:pt x="193" y="5433"/>
                  </a:cubicBezTo>
                  <a:cubicBezTo>
                    <a:pt x="675" y="6558"/>
                    <a:pt x="1800" y="8036"/>
                    <a:pt x="2925" y="9515"/>
                  </a:cubicBezTo>
                  <a:cubicBezTo>
                    <a:pt x="4082" y="10994"/>
                    <a:pt x="5208" y="12472"/>
                    <a:pt x="5690" y="13372"/>
                  </a:cubicBezTo>
                  <a:cubicBezTo>
                    <a:pt x="6172" y="14240"/>
                    <a:pt x="6718" y="15076"/>
                    <a:pt x="7393" y="15687"/>
                  </a:cubicBezTo>
                  <a:cubicBezTo>
                    <a:pt x="8036" y="16297"/>
                    <a:pt x="8840" y="16715"/>
                    <a:pt x="9772" y="16715"/>
                  </a:cubicBezTo>
                  <a:cubicBezTo>
                    <a:pt x="10254" y="16715"/>
                    <a:pt x="10769" y="16619"/>
                    <a:pt x="11283" y="16394"/>
                  </a:cubicBezTo>
                  <a:cubicBezTo>
                    <a:pt x="12569" y="15880"/>
                    <a:pt x="13854" y="14915"/>
                    <a:pt x="14851" y="13726"/>
                  </a:cubicBezTo>
                  <a:cubicBezTo>
                    <a:pt x="15847" y="12569"/>
                    <a:pt x="16555" y="11219"/>
                    <a:pt x="16555" y="9901"/>
                  </a:cubicBezTo>
                  <a:cubicBezTo>
                    <a:pt x="16555" y="9193"/>
                    <a:pt x="16297" y="8454"/>
                    <a:pt x="15912" y="7715"/>
                  </a:cubicBezTo>
                  <a:cubicBezTo>
                    <a:pt x="14722" y="5465"/>
                    <a:pt x="12151" y="2990"/>
                    <a:pt x="10158" y="1640"/>
                  </a:cubicBezTo>
                  <a:cubicBezTo>
                    <a:pt x="8840" y="772"/>
                    <a:pt x="7940" y="386"/>
                    <a:pt x="7233" y="225"/>
                  </a:cubicBezTo>
                  <a:cubicBezTo>
                    <a:pt x="6558" y="32"/>
                    <a:pt x="6075" y="97"/>
                    <a:pt x="5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7"/>
            <p:cNvSpPr/>
            <p:nvPr/>
          </p:nvSpPr>
          <p:spPr>
            <a:xfrm>
              <a:off x="3529925" y="5101700"/>
              <a:ext cx="469550" cy="99550"/>
            </a:xfrm>
            <a:custGeom>
              <a:avLst/>
              <a:gdLst/>
              <a:ahLst/>
              <a:cxnLst/>
              <a:rect l="l" t="t" r="r" b="b"/>
              <a:pathLst>
                <a:path w="18782" h="3982" extrusionOk="0">
                  <a:moveTo>
                    <a:pt x="10734" y="0"/>
                  </a:moveTo>
                  <a:cubicBezTo>
                    <a:pt x="8013" y="0"/>
                    <a:pt x="5561" y="413"/>
                    <a:pt x="5561" y="413"/>
                  </a:cubicBezTo>
                  <a:cubicBezTo>
                    <a:pt x="5561" y="413"/>
                    <a:pt x="2636" y="2021"/>
                    <a:pt x="1318" y="2181"/>
                  </a:cubicBezTo>
                  <a:cubicBezTo>
                    <a:pt x="0" y="2310"/>
                    <a:pt x="161" y="3467"/>
                    <a:pt x="1318" y="3917"/>
                  </a:cubicBezTo>
                  <a:cubicBezTo>
                    <a:pt x="1432" y="3962"/>
                    <a:pt x="1575" y="3982"/>
                    <a:pt x="1740" y="3982"/>
                  </a:cubicBezTo>
                  <a:cubicBezTo>
                    <a:pt x="3249" y="3982"/>
                    <a:pt x="6646" y="2310"/>
                    <a:pt x="7458" y="2310"/>
                  </a:cubicBezTo>
                  <a:cubicBezTo>
                    <a:pt x="8326" y="2310"/>
                    <a:pt x="15172" y="2889"/>
                    <a:pt x="16619" y="3049"/>
                  </a:cubicBezTo>
                  <a:cubicBezTo>
                    <a:pt x="16679" y="3055"/>
                    <a:pt x="16739" y="3057"/>
                    <a:pt x="16797" y="3057"/>
                  </a:cubicBezTo>
                  <a:cubicBezTo>
                    <a:pt x="18130" y="3057"/>
                    <a:pt x="18781" y="1683"/>
                    <a:pt x="15301" y="574"/>
                  </a:cubicBezTo>
                  <a:cubicBezTo>
                    <a:pt x="13970" y="138"/>
                    <a:pt x="12307" y="0"/>
                    <a:pt x="107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7"/>
            <p:cNvSpPr/>
            <p:nvPr/>
          </p:nvSpPr>
          <p:spPr>
            <a:xfrm>
              <a:off x="3533125" y="5095150"/>
              <a:ext cx="450050" cy="112525"/>
            </a:xfrm>
            <a:custGeom>
              <a:avLst/>
              <a:gdLst/>
              <a:ahLst/>
              <a:cxnLst/>
              <a:rect l="l" t="t" r="r" b="b"/>
              <a:pathLst>
                <a:path w="18002" h="4501" extrusionOk="0">
                  <a:moveTo>
                    <a:pt x="10641" y="547"/>
                  </a:moveTo>
                  <a:cubicBezTo>
                    <a:pt x="12183" y="547"/>
                    <a:pt x="13823" y="675"/>
                    <a:pt x="15109" y="1093"/>
                  </a:cubicBezTo>
                  <a:cubicBezTo>
                    <a:pt x="16041" y="1383"/>
                    <a:pt x="16652" y="1704"/>
                    <a:pt x="17005" y="1993"/>
                  </a:cubicBezTo>
                  <a:cubicBezTo>
                    <a:pt x="17198" y="2122"/>
                    <a:pt x="17327" y="2250"/>
                    <a:pt x="17391" y="2347"/>
                  </a:cubicBezTo>
                  <a:cubicBezTo>
                    <a:pt x="17455" y="2475"/>
                    <a:pt x="17487" y="2572"/>
                    <a:pt x="17487" y="2604"/>
                  </a:cubicBezTo>
                  <a:cubicBezTo>
                    <a:pt x="17487" y="2733"/>
                    <a:pt x="17423" y="2797"/>
                    <a:pt x="17294" y="2893"/>
                  </a:cubicBezTo>
                  <a:cubicBezTo>
                    <a:pt x="17166" y="2990"/>
                    <a:pt x="16941" y="3054"/>
                    <a:pt x="16684" y="3054"/>
                  </a:cubicBezTo>
                  <a:cubicBezTo>
                    <a:pt x="16619" y="3054"/>
                    <a:pt x="16587" y="3054"/>
                    <a:pt x="16523" y="3022"/>
                  </a:cubicBezTo>
                  <a:cubicBezTo>
                    <a:pt x="15784" y="2958"/>
                    <a:pt x="13694" y="2797"/>
                    <a:pt x="11701" y="2604"/>
                  </a:cubicBezTo>
                  <a:cubicBezTo>
                    <a:pt x="10705" y="2540"/>
                    <a:pt x="9708" y="2443"/>
                    <a:pt x="8937" y="2411"/>
                  </a:cubicBezTo>
                  <a:cubicBezTo>
                    <a:pt x="8133" y="2347"/>
                    <a:pt x="7555" y="2315"/>
                    <a:pt x="7330" y="2315"/>
                  </a:cubicBezTo>
                  <a:cubicBezTo>
                    <a:pt x="7169" y="2315"/>
                    <a:pt x="7008" y="2347"/>
                    <a:pt x="6848" y="2379"/>
                  </a:cubicBezTo>
                  <a:cubicBezTo>
                    <a:pt x="6205" y="2572"/>
                    <a:pt x="5208" y="2958"/>
                    <a:pt x="4212" y="3311"/>
                  </a:cubicBezTo>
                  <a:cubicBezTo>
                    <a:pt x="3261" y="3648"/>
                    <a:pt x="2282" y="3956"/>
                    <a:pt x="1691" y="3956"/>
                  </a:cubicBezTo>
                  <a:cubicBezTo>
                    <a:pt x="1663" y="3956"/>
                    <a:pt x="1635" y="3956"/>
                    <a:pt x="1608" y="3954"/>
                  </a:cubicBezTo>
                  <a:cubicBezTo>
                    <a:pt x="1570" y="3964"/>
                    <a:pt x="1533" y="3967"/>
                    <a:pt x="1497" y="3967"/>
                  </a:cubicBezTo>
                  <a:cubicBezTo>
                    <a:pt x="1410" y="3967"/>
                    <a:pt x="1332" y="3945"/>
                    <a:pt x="1287" y="3922"/>
                  </a:cubicBezTo>
                  <a:cubicBezTo>
                    <a:pt x="1029" y="3826"/>
                    <a:pt x="836" y="3697"/>
                    <a:pt x="708" y="3536"/>
                  </a:cubicBezTo>
                  <a:cubicBezTo>
                    <a:pt x="579" y="3408"/>
                    <a:pt x="547" y="3279"/>
                    <a:pt x="547" y="3151"/>
                  </a:cubicBezTo>
                  <a:cubicBezTo>
                    <a:pt x="547" y="3054"/>
                    <a:pt x="579" y="2990"/>
                    <a:pt x="676" y="2893"/>
                  </a:cubicBezTo>
                  <a:cubicBezTo>
                    <a:pt x="772" y="2797"/>
                    <a:pt x="933" y="2733"/>
                    <a:pt x="1222" y="2701"/>
                  </a:cubicBezTo>
                  <a:cubicBezTo>
                    <a:pt x="1608" y="2668"/>
                    <a:pt x="2026" y="2508"/>
                    <a:pt x="2508" y="2347"/>
                  </a:cubicBezTo>
                  <a:cubicBezTo>
                    <a:pt x="3763" y="1880"/>
                    <a:pt x="5230" y="1095"/>
                    <a:pt x="5513" y="930"/>
                  </a:cubicBezTo>
                  <a:lnTo>
                    <a:pt x="5513" y="930"/>
                  </a:lnTo>
                  <a:cubicBezTo>
                    <a:pt x="5579" y="926"/>
                    <a:pt x="5709" y="912"/>
                    <a:pt x="5883" y="868"/>
                  </a:cubicBezTo>
                  <a:cubicBezTo>
                    <a:pt x="6719" y="772"/>
                    <a:pt x="8615" y="547"/>
                    <a:pt x="10641" y="547"/>
                  </a:cubicBezTo>
                  <a:close/>
                  <a:moveTo>
                    <a:pt x="10641" y="0"/>
                  </a:moveTo>
                  <a:cubicBezTo>
                    <a:pt x="7876" y="0"/>
                    <a:pt x="5369" y="418"/>
                    <a:pt x="5369" y="418"/>
                  </a:cubicBezTo>
                  <a:lnTo>
                    <a:pt x="5305" y="450"/>
                  </a:lnTo>
                  <a:cubicBezTo>
                    <a:pt x="5305" y="450"/>
                    <a:pt x="5112" y="547"/>
                    <a:pt x="4822" y="708"/>
                  </a:cubicBezTo>
                  <a:cubicBezTo>
                    <a:pt x="4372" y="933"/>
                    <a:pt x="3697" y="1254"/>
                    <a:pt x="2990" y="1575"/>
                  </a:cubicBezTo>
                  <a:cubicBezTo>
                    <a:pt x="2315" y="1865"/>
                    <a:pt x="1608" y="2122"/>
                    <a:pt x="1158" y="2154"/>
                  </a:cubicBezTo>
                  <a:cubicBezTo>
                    <a:pt x="804" y="2218"/>
                    <a:pt x="515" y="2315"/>
                    <a:pt x="322" y="2475"/>
                  </a:cubicBezTo>
                  <a:cubicBezTo>
                    <a:pt x="97" y="2668"/>
                    <a:pt x="1" y="2926"/>
                    <a:pt x="1" y="3151"/>
                  </a:cubicBezTo>
                  <a:cubicBezTo>
                    <a:pt x="1" y="3440"/>
                    <a:pt x="129" y="3697"/>
                    <a:pt x="322" y="3890"/>
                  </a:cubicBezTo>
                  <a:cubicBezTo>
                    <a:pt x="483" y="4115"/>
                    <a:pt x="772" y="4308"/>
                    <a:pt x="1094" y="4436"/>
                  </a:cubicBezTo>
                  <a:cubicBezTo>
                    <a:pt x="1254" y="4501"/>
                    <a:pt x="1415" y="4501"/>
                    <a:pt x="1608" y="4501"/>
                  </a:cubicBezTo>
                  <a:cubicBezTo>
                    <a:pt x="2026" y="4501"/>
                    <a:pt x="2540" y="4404"/>
                    <a:pt x="3087" y="4243"/>
                  </a:cubicBezTo>
                  <a:cubicBezTo>
                    <a:pt x="3922" y="3986"/>
                    <a:pt x="4855" y="3633"/>
                    <a:pt x="5658" y="3343"/>
                  </a:cubicBezTo>
                  <a:cubicBezTo>
                    <a:pt x="6044" y="3215"/>
                    <a:pt x="6397" y="3086"/>
                    <a:pt x="6719" y="2990"/>
                  </a:cubicBezTo>
                  <a:cubicBezTo>
                    <a:pt x="7008" y="2893"/>
                    <a:pt x="7233" y="2829"/>
                    <a:pt x="7330" y="2829"/>
                  </a:cubicBezTo>
                  <a:cubicBezTo>
                    <a:pt x="7523" y="2829"/>
                    <a:pt x="8101" y="2893"/>
                    <a:pt x="8905" y="2926"/>
                  </a:cubicBezTo>
                  <a:cubicBezTo>
                    <a:pt x="11251" y="3118"/>
                    <a:pt x="15366" y="3472"/>
                    <a:pt x="16459" y="3568"/>
                  </a:cubicBezTo>
                  <a:lnTo>
                    <a:pt x="16684" y="3568"/>
                  </a:lnTo>
                  <a:cubicBezTo>
                    <a:pt x="17037" y="3568"/>
                    <a:pt x="17327" y="3504"/>
                    <a:pt x="17584" y="3343"/>
                  </a:cubicBezTo>
                  <a:cubicBezTo>
                    <a:pt x="17841" y="3183"/>
                    <a:pt x="18002" y="2926"/>
                    <a:pt x="18002" y="2604"/>
                  </a:cubicBezTo>
                  <a:cubicBezTo>
                    <a:pt x="18002" y="2443"/>
                    <a:pt x="17937" y="2250"/>
                    <a:pt x="17841" y="2058"/>
                  </a:cubicBezTo>
                  <a:cubicBezTo>
                    <a:pt x="17487" y="1543"/>
                    <a:pt x="16716" y="1029"/>
                    <a:pt x="15269" y="579"/>
                  </a:cubicBezTo>
                  <a:cubicBezTo>
                    <a:pt x="13887" y="129"/>
                    <a:pt x="12216" y="0"/>
                    <a:pt x="10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7"/>
            <p:cNvSpPr/>
            <p:nvPr/>
          </p:nvSpPr>
          <p:spPr>
            <a:xfrm>
              <a:off x="3583025" y="5056825"/>
              <a:ext cx="166300" cy="176575"/>
            </a:xfrm>
            <a:custGeom>
              <a:avLst/>
              <a:gdLst/>
              <a:ahLst/>
              <a:cxnLst/>
              <a:rect l="l" t="t" r="r" b="b"/>
              <a:pathLst>
                <a:path w="6652" h="7063" extrusionOk="0">
                  <a:moveTo>
                    <a:pt x="5113" y="0"/>
                  </a:moveTo>
                  <a:cubicBezTo>
                    <a:pt x="4439" y="0"/>
                    <a:pt x="3763" y="140"/>
                    <a:pt x="3598" y="665"/>
                  </a:cubicBezTo>
                  <a:cubicBezTo>
                    <a:pt x="3276" y="1791"/>
                    <a:pt x="94" y="6259"/>
                    <a:pt x="30" y="6676"/>
                  </a:cubicBezTo>
                  <a:cubicBezTo>
                    <a:pt x="0" y="6883"/>
                    <a:pt x="221" y="7063"/>
                    <a:pt x="591" y="7063"/>
                  </a:cubicBezTo>
                  <a:cubicBezTo>
                    <a:pt x="1026" y="7063"/>
                    <a:pt x="1666" y="6813"/>
                    <a:pt x="2344" y="6066"/>
                  </a:cubicBezTo>
                  <a:cubicBezTo>
                    <a:pt x="3630" y="4651"/>
                    <a:pt x="6652" y="183"/>
                    <a:pt x="6652" y="183"/>
                  </a:cubicBezTo>
                  <a:cubicBezTo>
                    <a:pt x="6652" y="183"/>
                    <a:pt x="5884" y="0"/>
                    <a:pt x="51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7"/>
            <p:cNvSpPr/>
            <p:nvPr/>
          </p:nvSpPr>
          <p:spPr>
            <a:xfrm>
              <a:off x="3576525" y="5050150"/>
              <a:ext cx="180025" cy="189675"/>
            </a:xfrm>
            <a:custGeom>
              <a:avLst/>
              <a:gdLst/>
              <a:ahLst/>
              <a:cxnLst/>
              <a:rect l="l" t="t" r="r" b="b"/>
              <a:pathLst>
                <a:path w="7201" h="7587" extrusionOk="0">
                  <a:moveTo>
                    <a:pt x="5401" y="515"/>
                  </a:moveTo>
                  <a:cubicBezTo>
                    <a:pt x="5754" y="515"/>
                    <a:pt x="6140" y="579"/>
                    <a:pt x="6397" y="611"/>
                  </a:cubicBezTo>
                  <a:cubicBezTo>
                    <a:pt x="6418" y="616"/>
                    <a:pt x="6439" y="621"/>
                    <a:pt x="6460" y="625"/>
                  </a:cubicBezTo>
                  <a:lnTo>
                    <a:pt x="6460" y="625"/>
                  </a:lnTo>
                  <a:cubicBezTo>
                    <a:pt x="6388" y="730"/>
                    <a:pt x="6302" y="856"/>
                    <a:pt x="6204" y="997"/>
                  </a:cubicBezTo>
                  <a:cubicBezTo>
                    <a:pt x="5754" y="1672"/>
                    <a:pt x="5047" y="2700"/>
                    <a:pt x="4308" y="3697"/>
                  </a:cubicBezTo>
                  <a:cubicBezTo>
                    <a:pt x="3601" y="4693"/>
                    <a:pt x="2894" y="5658"/>
                    <a:pt x="2411" y="6140"/>
                  </a:cubicBezTo>
                  <a:cubicBezTo>
                    <a:pt x="1768" y="6879"/>
                    <a:pt x="1190" y="7072"/>
                    <a:pt x="836" y="7072"/>
                  </a:cubicBezTo>
                  <a:cubicBezTo>
                    <a:pt x="708" y="7072"/>
                    <a:pt x="611" y="7040"/>
                    <a:pt x="579" y="7008"/>
                  </a:cubicBezTo>
                  <a:lnTo>
                    <a:pt x="556" y="6985"/>
                  </a:lnTo>
                  <a:lnTo>
                    <a:pt x="556" y="6985"/>
                  </a:lnTo>
                  <a:cubicBezTo>
                    <a:pt x="578" y="6935"/>
                    <a:pt x="633" y="6811"/>
                    <a:pt x="708" y="6686"/>
                  </a:cubicBezTo>
                  <a:cubicBezTo>
                    <a:pt x="1061" y="6108"/>
                    <a:pt x="1833" y="4918"/>
                    <a:pt x="2540" y="3793"/>
                  </a:cubicBezTo>
                  <a:cubicBezTo>
                    <a:pt x="2926" y="3215"/>
                    <a:pt x="3279" y="2668"/>
                    <a:pt x="3536" y="2186"/>
                  </a:cubicBezTo>
                  <a:cubicBezTo>
                    <a:pt x="3826" y="1704"/>
                    <a:pt x="4019" y="1286"/>
                    <a:pt x="4115" y="997"/>
                  </a:cubicBezTo>
                  <a:cubicBezTo>
                    <a:pt x="4147" y="932"/>
                    <a:pt x="4179" y="868"/>
                    <a:pt x="4276" y="804"/>
                  </a:cubicBezTo>
                  <a:cubicBezTo>
                    <a:pt x="4372" y="707"/>
                    <a:pt x="4533" y="643"/>
                    <a:pt x="4726" y="579"/>
                  </a:cubicBezTo>
                  <a:cubicBezTo>
                    <a:pt x="4919" y="547"/>
                    <a:pt x="5176" y="515"/>
                    <a:pt x="5401" y="515"/>
                  </a:cubicBezTo>
                  <a:close/>
                  <a:moveTo>
                    <a:pt x="5401" y="0"/>
                  </a:moveTo>
                  <a:cubicBezTo>
                    <a:pt x="5047" y="0"/>
                    <a:pt x="4661" y="32"/>
                    <a:pt x="4340" y="161"/>
                  </a:cubicBezTo>
                  <a:cubicBezTo>
                    <a:pt x="4179" y="193"/>
                    <a:pt x="4019" y="290"/>
                    <a:pt x="3890" y="418"/>
                  </a:cubicBezTo>
                  <a:cubicBezTo>
                    <a:pt x="3761" y="515"/>
                    <a:pt x="3665" y="675"/>
                    <a:pt x="3601" y="868"/>
                  </a:cubicBezTo>
                  <a:cubicBezTo>
                    <a:pt x="3536" y="1093"/>
                    <a:pt x="3279" y="1575"/>
                    <a:pt x="2958" y="2154"/>
                  </a:cubicBezTo>
                  <a:cubicBezTo>
                    <a:pt x="2444" y="3022"/>
                    <a:pt x="1736" y="4115"/>
                    <a:pt x="1126" y="5015"/>
                  </a:cubicBezTo>
                  <a:cubicBezTo>
                    <a:pt x="836" y="5465"/>
                    <a:pt x="579" y="5883"/>
                    <a:pt x="386" y="6204"/>
                  </a:cubicBezTo>
                  <a:cubicBezTo>
                    <a:pt x="290" y="6365"/>
                    <a:pt x="226" y="6493"/>
                    <a:pt x="161" y="6590"/>
                  </a:cubicBezTo>
                  <a:cubicBezTo>
                    <a:pt x="129" y="6654"/>
                    <a:pt x="97" y="6718"/>
                    <a:pt x="65" y="6751"/>
                  </a:cubicBezTo>
                  <a:cubicBezTo>
                    <a:pt x="65" y="6815"/>
                    <a:pt x="33" y="6847"/>
                    <a:pt x="33" y="6911"/>
                  </a:cubicBezTo>
                  <a:lnTo>
                    <a:pt x="33" y="7008"/>
                  </a:lnTo>
                  <a:cubicBezTo>
                    <a:pt x="1" y="7201"/>
                    <a:pt x="129" y="7361"/>
                    <a:pt x="290" y="7458"/>
                  </a:cubicBezTo>
                  <a:cubicBezTo>
                    <a:pt x="451" y="7554"/>
                    <a:pt x="643" y="7586"/>
                    <a:pt x="836" y="7586"/>
                  </a:cubicBezTo>
                  <a:cubicBezTo>
                    <a:pt x="1383" y="7586"/>
                    <a:pt x="2090" y="7297"/>
                    <a:pt x="2829" y="6526"/>
                  </a:cubicBezTo>
                  <a:cubicBezTo>
                    <a:pt x="3472" y="5786"/>
                    <a:pt x="4533" y="4308"/>
                    <a:pt x="5465" y="3022"/>
                  </a:cubicBezTo>
                  <a:cubicBezTo>
                    <a:pt x="6397" y="1704"/>
                    <a:pt x="7137" y="579"/>
                    <a:pt x="7137" y="579"/>
                  </a:cubicBezTo>
                  <a:cubicBezTo>
                    <a:pt x="7201" y="515"/>
                    <a:pt x="7201" y="418"/>
                    <a:pt x="7169" y="322"/>
                  </a:cubicBezTo>
                  <a:cubicBezTo>
                    <a:pt x="7137" y="257"/>
                    <a:pt x="7072" y="193"/>
                    <a:pt x="6976" y="161"/>
                  </a:cubicBezTo>
                  <a:cubicBezTo>
                    <a:pt x="6976" y="161"/>
                    <a:pt x="6204" y="0"/>
                    <a:pt x="5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7"/>
            <p:cNvSpPr/>
            <p:nvPr/>
          </p:nvSpPr>
          <p:spPr>
            <a:xfrm>
              <a:off x="3610275" y="5040500"/>
              <a:ext cx="192900" cy="215600"/>
            </a:xfrm>
            <a:custGeom>
              <a:avLst/>
              <a:gdLst/>
              <a:ahLst/>
              <a:cxnLst/>
              <a:rect l="l" t="t" r="r" b="b"/>
              <a:pathLst>
                <a:path w="7716" h="8624" extrusionOk="0">
                  <a:moveTo>
                    <a:pt x="5677" y="1"/>
                  </a:moveTo>
                  <a:cubicBezTo>
                    <a:pt x="5244" y="1"/>
                    <a:pt x="4854" y="65"/>
                    <a:pt x="4662" y="258"/>
                  </a:cubicBezTo>
                  <a:cubicBezTo>
                    <a:pt x="4083" y="836"/>
                    <a:pt x="1" y="7683"/>
                    <a:pt x="1" y="8262"/>
                  </a:cubicBezTo>
                  <a:cubicBezTo>
                    <a:pt x="1" y="8551"/>
                    <a:pt x="402" y="8623"/>
                    <a:pt x="804" y="8623"/>
                  </a:cubicBezTo>
                  <a:cubicBezTo>
                    <a:pt x="1206" y="8623"/>
                    <a:pt x="1608" y="8551"/>
                    <a:pt x="1608" y="8551"/>
                  </a:cubicBezTo>
                  <a:lnTo>
                    <a:pt x="6269" y="2154"/>
                  </a:lnTo>
                  <a:lnTo>
                    <a:pt x="7715" y="836"/>
                  </a:lnTo>
                  <a:lnTo>
                    <a:pt x="7587" y="258"/>
                  </a:lnTo>
                  <a:cubicBezTo>
                    <a:pt x="7587" y="258"/>
                    <a:pt x="6544" y="1"/>
                    <a:pt x="5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7"/>
            <p:cNvSpPr/>
            <p:nvPr/>
          </p:nvSpPr>
          <p:spPr>
            <a:xfrm>
              <a:off x="3603850" y="5033275"/>
              <a:ext cx="206550" cy="229050"/>
            </a:xfrm>
            <a:custGeom>
              <a:avLst/>
              <a:gdLst/>
              <a:ahLst/>
              <a:cxnLst/>
              <a:rect l="l" t="t" r="r" b="b"/>
              <a:pathLst>
                <a:path w="8262" h="9162" extrusionOk="0">
                  <a:moveTo>
                    <a:pt x="5947" y="547"/>
                  </a:moveTo>
                  <a:cubicBezTo>
                    <a:pt x="6333" y="547"/>
                    <a:pt x="6815" y="611"/>
                    <a:pt x="7169" y="675"/>
                  </a:cubicBezTo>
                  <a:cubicBezTo>
                    <a:pt x="7329" y="707"/>
                    <a:pt x="7490" y="740"/>
                    <a:pt x="7587" y="772"/>
                  </a:cubicBezTo>
                  <a:cubicBezTo>
                    <a:pt x="7600" y="772"/>
                    <a:pt x="7612" y="772"/>
                    <a:pt x="7624" y="773"/>
                  </a:cubicBezTo>
                  <a:lnTo>
                    <a:pt x="7624" y="773"/>
                  </a:lnTo>
                  <a:lnTo>
                    <a:pt x="7683" y="1029"/>
                  </a:lnTo>
                  <a:lnTo>
                    <a:pt x="6333" y="2218"/>
                  </a:lnTo>
                  <a:lnTo>
                    <a:pt x="6301" y="2283"/>
                  </a:lnTo>
                  <a:lnTo>
                    <a:pt x="1700" y="8597"/>
                  </a:lnTo>
                  <a:lnTo>
                    <a:pt x="1700" y="8597"/>
                  </a:lnTo>
                  <a:cubicBezTo>
                    <a:pt x="1552" y="8624"/>
                    <a:pt x="1307" y="8647"/>
                    <a:pt x="1061" y="8647"/>
                  </a:cubicBezTo>
                  <a:cubicBezTo>
                    <a:pt x="868" y="8647"/>
                    <a:pt x="708" y="8615"/>
                    <a:pt x="611" y="8583"/>
                  </a:cubicBezTo>
                  <a:cubicBezTo>
                    <a:pt x="547" y="8583"/>
                    <a:pt x="515" y="8551"/>
                    <a:pt x="515" y="8551"/>
                  </a:cubicBezTo>
                  <a:cubicBezTo>
                    <a:pt x="515" y="8551"/>
                    <a:pt x="547" y="8486"/>
                    <a:pt x="579" y="8390"/>
                  </a:cubicBezTo>
                  <a:cubicBezTo>
                    <a:pt x="708" y="8101"/>
                    <a:pt x="1029" y="7458"/>
                    <a:pt x="1447" y="6718"/>
                  </a:cubicBezTo>
                  <a:cubicBezTo>
                    <a:pt x="2058" y="5593"/>
                    <a:pt x="2893" y="4179"/>
                    <a:pt x="3601" y="3022"/>
                  </a:cubicBezTo>
                  <a:cubicBezTo>
                    <a:pt x="3954" y="2411"/>
                    <a:pt x="4308" y="1897"/>
                    <a:pt x="4565" y="1479"/>
                  </a:cubicBezTo>
                  <a:cubicBezTo>
                    <a:pt x="4694" y="1286"/>
                    <a:pt x="4822" y="1093"/>
                    <a:pt x="4919" y="965"/>
                  </a:cubicBezTo>
                  <a:cubicBezTo>
                    <a:pt x="5015" y="836"/>
                    <a:pt x="5079" y="740"/>
                    <a:pt x="5111" y="740"/>
                  </a:cubicBezTo>
                  <a:cubicBezTo>
                    <a:pt x="5144" y="675"/>
                    <a:pt x="5240" y="643"/>
                    <a:pt x="5401" y="579"/>
                  </a:cubicBezTo>
                  <a:cubicBezTo>
                    <a:pt x="5561" y="547"/>
                    <a:pt x="5722" y="547"/>
                    <a:pt x="5947" y="547"/>
                  </a:cubicBezTo>
                  <a:close/>
                  <a:moveTo>
                    <a:pt x="5947" y="0"/>
                  </a:moveTo>
                  <a:cubicBezTo>
                    <a:pt x="5722" y="0"/>
                    <a:pt x="5497" y="32"/>
                    <a:pt x="5272" y="65"/>
                  </a:cubicBezTo>
                  <a:cubicBezTo>
                    <a:pt x="5079" y="129"/>
                    <a:pt x="4886" y="193"/>
                    <a:pt x="4726" y="354"/>
                  </a:cubicBezTo>
                  <a:cubicBezTo>
                    <a:pt x="4629" y="450"/>
                    <a:pt x="4501" y="611"/>
                    <a:pt x="4340" y="868"/>
                  </a:cubicBezTo>
                  <a:cubicBezTo>
                    <a:pt x="3729" y="1736"/>
                    <a:pt x="2668" y="3504"/>
                    <a:pt x="1736" y="5111"/>
                  </a:cubicBezTo>
                  <a:cubicBezTo>
                    <a:pt x="1286" y="5915"/>
                    <a:pt x="836" y="6654"/>
                    <a:pt x="515" y="7265"/>
                  </a:cubicBezTo>
                  <a:cubicBezTo>
                    <a:pt x="386" y="7586"/>
                    <a:pt x="258" y="7844"/>
                    <a:pt x="161" y="8036"/>
                  </a:cubicBezTo>
                  <a:cubicBezTo>
                    <a:pt x="97" y="8133"/>
                    <a:pt x="65" y="8229"/>
                    <a:pt x="33" y="8294"/>
                  </a:cubicBezTo>
                  <a:cubicBezTo>
                    <a:pt x="33" y="8390"/>
                    <a:pt x="0" y="8454"/>
                    <a:pt x="0" y="8551"/>
                  </a:cubicBezTo>
                  <a:cubicBezTo>
                    <a:pt x="0" y="8679"/>
                    <a:pt x="33" y="8808"/>
                    <a:pt x="129" y="8904"/>
                  </a:cubicBezTo>
                  <a:cubicBezTo>
                    <a:pt x="258" y="9033"/>
                    <a:pt x="418" y="9097"/>
                    <a:pt x="579" y="9129"/>
                  </a:cubicBezTo>
                  <a:cubicBezTo>
                    <a:pt x="740" y="9161"/>
                    <a:pt x="900" y="9161"/>
                    <a:pt x="1061" y="9161"/>
                  </a:cubicBezTo>
                  <a:cubicBezTo>
                    <a:pt x="1479" y="9161"/>
                    <a:pt x="1897" y="9097"/>
                    <a:pt x="1897" y="9097"/>
                  </a:cubicBezTo>
                  <a:cubicBezTo>
                    <a:pt x="1993" y="9097"/>
                    <a:pt x="2026" y="9065"/>
                    <a:pt x="2090" y="9001"/>
                  </a:cubicBezTo>
                  <a:lnTo>
                    <a:pt x="6719" y="2604"/>
                  </a:lnTo>
                  <a:lnTo>
                    <a:pt x="8165" y="1318"/>
                  </a:lnTo>
                  <a:cubicBezTo>
                    <a:pt x="8229" y="1254"/>
                    <a:pt x="8262" y="1157"/>
                    <a:pt x="8229" y="1061"/>
                  </a:cubicBezTo>
                  <a:lnTo>
                    <a:pt x="8101" y="482"/>
                  </a:lnTo>
                  <a:cubicBezTo>
                    <a:pt x="8069" y="386"/>
                    <a:pt x="8004" y="290"/>
                    <a:pt x="7908" y="290"/>
                  </a:cubicBezTo>
                  <a:cubicBezTo>
                    <a:pt x="7876" y="290"/>
                    <a:pt x="6847" y="0"/>
                    <a:pt x="5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7"/>
            <p:cNvSpPr/>
            <p:nvPr/>
          </p:nvSpPr>
          <p:spPr>
            <a:xfrm>
              <a:off x="3636000" y="5039525"/>
              <a:ext cx="1332400" cy="269500"/>
            </a:xfrm>
            <a:custGeom>
              <a:avLst/>
              <a:gdLst/>
              <a:ahLst/>
              <a:cxnLst/>
              <a:rect l="l" t="t" r="r" b="b"/>
              <a:pathLst>
                <a:path w="53296" h="10780" extrusionOk="0">
                  <a:moveTo>
                    <a:pt x="46653" y="1"/>
                  </a:moveTo>
                  <a:cubicBezTo>
                    <a:pt x="43579" y="1"/>
                    <a:pt x="31909" y="2616"/>
                    <a:pt x="27098" y="2772"/>
                  </a:cubicBezTo>
                  <a:cubicBezTo>
                    <a:pt x="25320" y="2818"/>
                    <a:pt x="23625" y="2847"/>
                    <a:pt x="22132" y="2847"/>
                  </a:cubicBezTo>
                  <a:cubicBezTo>
                    <a:pt x="19441" y="2847"/>
                    <a:pt x="17409" y="2751"/>
                    <a:pt x="16747" y="2483"/>
                  </a:cubicBezTo>
                  <a:cubicBezTo>
                    <a:pt x="15719" y="2033"/>
                    <a:pt x="7136" y="297"/>
                    <a:pt x="6558" y="297"/>
                  </a:cubicBezTo>
                  <a:cubicBezTo>
                    <a:pt x="5979" y="297"/>
                    <a:pt x="0" y="8590"/>
                    <a:pt x="0" y="8590"/>
                  </a:cubicBezTo>
                  <a:cubicBezTo>
                    <a:pt x="0" y="8590"/>
                    <a:pt x="186" y="9047"/>
                    <a:pt x="662" y="9047"/>
                  </a:cubicBezTo>
                  <a:cubicBezTo>
                    <a:pt x="900" y="9047"/>
                    <a:pt x="1211" y="8933"/>
                    <a:pt x="1607" y="8590"/>
                  </a:cubicBezTo>
                  <a:cubicBezTo>
                    <a:pt x="2765" y="7561"/>
                    <a:pt x="6558" y="4058"/>
                    <a:pt x="6558" y="4058"/>
                  </a:cubicBezTo>
                  <a:lnTo>
                    <a:pt x="10769" y="4058"/>
                  </a:lnTo>
                  <a:cubicBezTo>
                    <a:pt x="10769" y="4058"/>
                    <a:pt x="6847" y="6404"/>
                    <a:pt x="6268" y="6854"/>
                  </a:cubicBezTo>
                  <a:cubicBezTo>
                    <a:pt x="5690" y="7272"/>
                    <a:pt x="3343" y="9747"/>
                    <a:pt x="3922" y="9908"/>
                  </a:cubicBezTo>
                  <a:cubicBezTo>
                    <a:pt x="3936" y="9911"/>
                    <a:pt x="3951" y="9913"/>
                    <a:pt x="3968" y="9913"/>
                  </a:cubicBezTo>
                  <a:cubicBezTo>
                    <a:pt x="4646" y="9913"/>
                    <a:pt x="7554" y="7433"/>
                    <a:pt x="7554" y="7433"/>
                  </a:cubicBezTo>
                  <a:lnTo>
                    <a:pt x="11926" y="6243"/>
                  </a:lnTo>
                  <a:cubicBezTo>
                    <a:pt x="11926" y="6243"/>
                    <a:pt x="15140" y="8301"/>
                    <a:pt x="18065" y="8429"/>
                  </a:cubicBezTo>
                  <a:cubicBezTo>
                    <a:pt x="18311" y="8443"/>
                    <a:pt x="18551" y="8449"/>
                    <a:pt x="18785" y="8449"/>
                  </a:cubicBezTo>
                  <a:cubicBezTo>
                    <a:pt x="21313" y="8449"/>
                    <a:pt x="23144" y="7722"/>
                    <a:pt x="23144" y="7722"/>
                  </a:cubicBezTo>
                  <a:cubicBezTo>
                    <a:pt x="23144" y="7722"/>
                    <a:pt x="39389" y="10780"/>
                    <a:pt x="48933" y="10780"/>
                  </a:cubicBezTo>
                  <a:cubicBezTo>
                    <a:pt x="49126" y="10780"/>
                    <a:pt x="49316" y="10778"/>
                    <a:pt x="49503" y="10776"/>
                  </a:cubicBezTo>
                  <a:cubicBezTo>
                    <a:pt x="49503" y="10776"/>
                    <a:pt x="52717" y="10487"/>
                    <a:pt x="53006" y="6983"/>
                  </a:cubicBezTo>
                  <a:cubicBezTo>
                    <a:pt x="53296" y="3479"/>
                    <a:pt x="49503" y="136"/>
                    <a:pt x="46899" y="7"/>
                  </a:cubicBezTo>
                  <a:cubicBezTo>
                    <a:pt x="46825" y="3"/>
                    <a:pt x="46743" y="1"/>
                    <a:pt x="466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7"/>
            <p:cNvSpPr/>
            <p:nvPr/>
          </p:nvSpPr>
          <p:spPr>
            <a:xfrm>
              <a:off x="3628750" y="5032475"/>
              <a:ext cx="1339650" cy="282875"/>
            </a:xfrm>
            <a:custGeom>
              <a:avLst/>
              <a:gdLst/>
              <a:ahLst/>
              <a:cxnLst/>
              <a:rect l="l" t="t" r="r" b="b"/>
              <a:pathLst>
                <a:path w="53586" h="11315" extrusionOk="0">
                  <a:moveTo>
                    <a:pt x="47157" y="547"/>
                  </a:moveTo>
                  <a:cubicBezTo>
                    <a:pt x="48314" y="611"/>
                    <a:pt x="49825" y="1382"/>
                    <a:pt x="51014" y="2572"/>
                  </a:cubicBezTo>
                  <a:cubicBezTo>
                    <a:pt x="52171" y="3729"/>
                    <a:pt x="53039" y="5304"/>
                    <a:pt x="53039" y="6879"/>
                  </a:cubicBezTo>
                  <a:cubicBezTo>
                    <a:pt x="53039" y="7008"/>
                    <a:pt x="53039" y="7136"/>
                    <a:pt x="53039" y="7233"/>
                  </a:cubicBezTo>
                  <a:cubicBezTo>
                    <a:pt x="52879" y="8904"/>
                    <a:pt x="52075" y="9772"/>
                    <a:pt x="51304" y="10254"/>
                  </a:cubicBezTo>
                  <a:cubicBezTo>
                    <a:pt x="50918" y="10479"/>
                    <a:pt x="50532" y="10608"/>
                    <a:pt x="50243" y="10704"/>
                  </a:cubicBezTo>
                  <a:cubicBezTo>
                    <a:pt x="50082" y="10736"/>
                    <a:pt x="49986" y="10769"/>
                    <a:pt x="49889" y="10769"/>
                  </a:cubicBezTo>
                  <a:lnTo>
                    <a:pt x="49793" y="10769"/>
                  </a:lnTo>
                  <a:lnTo>
                    <a:pt x="49761" y="10801"/>
                  </a:lnTo>
                  <a:lnTo>
                    <a:pt x="49150" y="10801"/>
                  </a:lnTo>
                  <a:cubicBezTo>
                    <a:pt x="44392" y="10801"/>
                    <a:pt x="37964" y="10029"/>
                    <a:pt x="32756" y="9258"/>
                  </a:cubicBezTo>
                  <a:cubicBezTo>
                    <a:pt x="30152" y="8872"/>
                    <a:pt x="27806" y="8486"/>
                    <a:pt x="26167" y="8197"/>
                  </a:cubicBezTo>
                  <a:cubicBezTo>
                    <a:pt x="25331" y="8068"/>
                    <a:pt x="24656" y="7940"/>
                    <a:pt x="24206" y="7876"/>
                  </a:cubicBezTo>
                  <a:cubicBezTo>
                    <a:pt x="23756" y="7779"/>
                    <a:pt x="23499" y="7747"/>
                    <a:pt x="23499" y="7747"/>
                  </a:cubicBezTo>
                  <a:cubicBezTo>
                    <a:pt x="23466" y="7731"/>
                    <a:pt x="23442" y="7723"/>
                    <a:pt x="23418" y="7723"/>
                  </a:cubicBezTo>
                  <a:cubicBezTo>
                    <a:pt x="23394" y="7723"/>
                    <a:pt x="23370" y="7731"/>
                    <a:pt x="23338" y="7747"/>
                  </a:cubicBezTo>
                  <a:cubicBezTo>
                    <a:pt x="23145" y="7811"/>
                    <a:pt x="21377" y="8486"/>
                    <a:pt x="18998" y="8486"/>
                  </a:cubicBezTo>
                  <a:cubicBezTo>
                    <a:pt x="18805" y="8486"/>
                    <a:pt x="18580" y="8454"/>
                    <a:pt x="18355" y="8454"/>
                  </a:cubicBezTo>
                  <a:cubicBezTo>
                    <a:pt x="16941" y="8390"/>
                    <a:pt x="15462" y="7843"/>
                    <a:pt x="14305" y="7329"/>
                  </a:cubicBezTo>
                  <a:cubicBezTo>
                    <a:pt x="13727" y="7072"/>
                    <a:pt x="13244" y="6815"/>
                    <a:pt x="12891" y="6622"/>
                  </a:cubicBezTo>
                  <a:cubicBezTo>
                    <a:pt x="12730" y="6525"/>
                    <a:pt x="12602" y="6461"/>
                    <a:pt x="12505" y="6397"/>
                  </a:cubicBezTo>
                  <a:cubicBezTo>
                    <a:pt x="12409" y="6333"/>
                    <a:pt x="12377" y="6300"/>
                    <a:pt x="12377" y="6300"/>
                  </a:cubicBezTo>
                  <a:cubicBezTo>
                    <a:pt x="12312" y="6268"/>
                    <a:pt x="12216" y="6268"/>
                    <a:pt x="12152" y="6268"/>
                  </a:cubicBezTo>
                  <a:lnTo>
                    <a:pt x="7780" y="7458"/>
                  </a:lnTo>
                  <a:lnTo>
                    <a:pt x="7683" y="7490"/>
                  </a:lnTo>
                  <a:cubicBezTo>
                    <a:pt x="7683" y="7490"/>
                    <a:pt x="7491" y="7650"/>
                    <a:pt x="7233" y="7876"/>
                  </a:cubicBezTo>
                  <a:cubicBezTo>
                    <a:pt x="6816" y="8229"/>
                    <a:pt x="6141" y="8743"/>
                    <a:pt x="5562" y="9193"/>
                  </a:cubicBezTo>
                  <a:cubicBezTo>
                    <a:pt x="5240" y="9386"/>
                    <a:pt x="4951" y="9579"/>
                    <a:pt x="4726" y="9708"/>
                  </a:cubicBezTo>
                  <a:cubicBezTo>
                    <a:pt x="4624" y="9784"/>
                    <a:pt x="4543" y="9820"/>
                    <a:pt x="4465" y="9848"/>
                  </a:cubicBezTo>
                  <a:lnTo>
                    <a:pt x="4465" y="9848"/>
                  </a:lnTo>
                  <a:cubicBezTo>
                    <a:pt x="4466" y="9844"/>
                    <a:pt x="4468" y="9840"/>
                    <a:pt x="4469" y="9836"/>
                  </a:cubicBezTo>
                  <a:cubicBezTo>
                    <a:pt x="4662" y="9515"/>
                    <a:pt x="5144" y="8936"/>
                    <a:pt x="5594" y="8422"/>
                  </a:cubicBezTo>
                  <a:cubicBezTo>
                    <a:pt x="5819" y="8197"/>
                    <a:pt x="6044" y="7940"/>
                    <a:pt x="6237" y="7747"/>
                  </a:cubicBezTo>
                  <a:cubicBezTo>
                    <a:pt x="6462" y="7554"/>
                    <a:pt x="6623" y="7393"/>
                    <a:pt x="6719" y="7329"/>
                  </a:cubicBezTo>
                  <a:cubicBezTo>
                    <a:pt x="6848" y="7233"/>
                    <a:pt x="7201" y="7008"/>
                    <a:pt x="7651" y="6718"/>
                  </a:cubicBezTo>
                  <a:cubicBezTo>
                    <a:pt x="8326" y="6300"/>
                    <a:pt x="9194" y="5786"/>
                    <a:pt x="9934" y="5336"/>
                  </a:cubicBezTo>
                  <a:cubicBezTo>
                    <a:pt x="10641" y="4918"/>
                    <a:pt x="11187" y="4597"/>
                    <a:pt x="11187" y="4597"/>
                  </a:cubicBezTo>
                  <a:cubicBezTo>
                    <a:pt x="11316" y="4532"/>
                    <a:pt x="11348" y="4404"/>
                    <a:pt x="11316" y="4275"/>
                  </a:cubicBezTo>
                  <a:cubicBezTo>
                    <a:pt x="11284" y="4179"/>
                    <a:pt x="11187" y="4082"/>
                    <a:pt x="11059" y="4082"/>
                  </a:cubicBezTo>
                  <a:lnTo>
                    <a:pt x="6848" y="4082"/>
                  </a:lnTo>
                  <a:cubicBezTo>
                    <a:pt x="6783" y="4082"/>
                    <a:pt x="6719" y="4115"/>
                    <a:pt x="6655" y="4147"/>
                  </a:cubicBezTo>
                  <a:cubicBezTo>
                    <a:pt x="6655" y="4147"/>
                    <a:pt x="6430" y="4372"/>
                    <a:pt x="6044" y="4725"/>
                  </a:cubicBezTo>
                  <a:cubicBezTo>
                    <a:pt x="4919" y="5754"/>
                    <a:pt x="2572" y="7908"/>
                    <a:pt x="1705" y="8679"/>
                  </a:cubicBezTo>
                  <a:cubicBezTo>
                    <a:pt x="1351" y="8968"/>
                    <a:pt x="1094" y="9065"/>
                    <a:pt x="965" y="9065"/>
                  </a:cubicBezTo>
                  <a:cubicBezTo>
                    <a:pt x="805" y="9065"/>
                    <a:pt x="708" y="9001"/>
                    <a:pt x="644" y="8904"/>
                  </a:cubicBezTo>
                  <a:lnTo>
                    <a:pt x="621" y="8881"/>
                  </a:lnTo>
                  <a:lnTo>
                    <a:pt x="621" y="8881"/>
                  </a:lnTo>
                  <a:cubicBezTo>
                    <a:pt x="766" y="8672"/>
                    <a:pt x="1055" y="8260"/>
                    <a:pt x="1447" y="7715"/>
                  </a:cubicBezTo>
                  <a:cubicBezTo>
                    <a:pt x="2283" y="6558"/>
                    <a:pt x="3601" y="4822"/>
                    <a:pt x="4726" y="3343"/>
                  </a:cubicBezTo>
                  <a:cubicBezTo>
                    <a:pt x="5273" y="2636"/>
                    <a:pt x="5819" y="1961"/>
                    <a:pt x="6205" y="1511"/>
                  </a:cubicBezTo>
                  <a:cubicBezTo>
                    <a:pt x="6430" y="1286"/>
                    <a:pt x="6591" y="1093"/>
                    <a:pt x="6719" y="964"/>
                  </a:cubicBezTo>
                  <a:cubicBezTo>
                    <a:pt x="6782" y="902"/>
                    <a:pt x="6845" y="869"/>
                    <a:pt x="6878" y="838"/>
                  </a:cubicBezTo>
                  <a:lnTo>
                    <a:pt x="6878" y="838"/>
                  </a:lnTo>
                  <a:cubicBezTo>
                    <a:pt x="6906" y="841"/>
                    <a:pt x="6951" y="849"/>
                    <a:pt x="7008" y="868"/>
                  </a:cubicBezTo>
                  <a:cubicBezTo>
                    <a:pt x="7683" y="932"/>
                    <a:pt x="9966" y="1382"/>
                    <a:pt x="12152" y="1864"/>
                  </a:cubicBezTo>
                  <a:cubicBezTo>
                    <a:pt x="13244" y="2089"/>
                    <a:pt x="14337" y="2315"/>
                    <a:pt x="15205" y="2540"/>
                  </a:cubicBezTo>
                  <a:cubicBezTo>
                    <a:pt x="15655" y="2636"/>
                    <a:pt x="16009" y="2732"/>
                    <a:pt x="16330" y="2797"/>
                  </a:cubicBezTo>
                  <a:cubicBezTo>
                    <a:pt x="16620" y="2893"/>
                    <a:pt x="16845" y="2957"/>
                    <a:pt x="16941" y="2990"/>
                  </a:cubicBezTo>
                  <a:cubicBezTo>
                    <a:pt x="17134" y="3086"/>
                    <a:pt x="17391" y="3150"/>
                    <a:pt x="17713" y="3182"/>
                  </a:cubicBezTo>
                  <a:cubicBezTo>
                    <a:pt x="18709" y="3343"/>
                    <a:pt x="20316" y="3407"/>
                    <a:pt x="22309" y="3407"/>
                  </a:cubicBezTo>
                  <a:cubicBezTo>
                    <a:pt x="23820" y="3407"/>
                    <a:pt x="25556" y="3375"/>
                    <a:pt x="27388" y="3311"/>
                  </a:cubicBezTo>
                  <a:cubicBezTo>
                    <a:pt x="29831" y="3247"/>
                    <a:pt x="33978" y="2540"/>
                    <a:pt x="37899" y="1864"/>
                  </a:cubicBezTo>
                  <a:cubicBezTo>
                    <a:pt x="39860" y="1543"/>
                    <a:pt x="41757" y="1189"/>
                    <a:pt x="43332" y="964"/>
                  </a:cubicBezTo>
                  <a:cubicBezTo>
                    <a:pt x="44939" y="707"/>
                    <a:pt x="46225" y="547"/>
                    <a:pt x="46964" y="547"/>
                  </a:cubicBezTo>
                  <a:close/>
                  <a:moveTo>
                    <a:pt x="46964" y="0"/>
                  </a:moveTo>
                  <a:cubicBezTo>
                    <a:pt x="46160" y="0"/>
                    <a:pt x="44875" y="161"/>
                    <a:pt x="43267" y="418"/>
                  </a:cubicBezTo>
                  <a:cubicBezTo>
                    <a:pt x="40857" y="804"/>
                    <a:pt x="37771" y="1350"/>
                    <a:pt x="34846" y="1832"/>
                  </a:cubicBezTo>
                  <a:cubicBezTo>
                    <a:pt x="31920" y="2315"/>
                    <a:pt x="29156" y="2732"/>
                    <a:pt x="27356" y="2765"/>
                  </a:cubicBezTo>
                  <a:cubicBezTo>
                    <a:pt x="25556" y="2829"/>
                    <a:pt x="23820" y="2861"/>
                    <a:pt x="22309" y="2861"/>
                  </a:cubicBezTo>
                  <a:cubicBezTo>
                    <a:pt x="20991" y="2861"/>
                    <a:pt x="19834" y="2829"/>
                    <a:pt x="18934" y="2765"/>
                  </a:cubicBezTo>
                  <a:cubicBezTo>
                    <a:pt x="18484" y="2732"/>
                    <a:pt x="18098" y="2700"/>
                    <a:pt x="17809" y="2668"/>
                  </a:cubicBezTo>
                  <a:cubicBezTo>
                    <a:pt x="17488" y="2604"/>
                    <a:pt x="17263" y="2572"/>
                    <a:pt x="17134" y="2507"/>
                  </a:cubicBezTo>
                  <a:cubicBezTo>
                    <a:pt x="16973" y="2443"/>
                    <a:pt x="16748" y="2379"/>
                    <a:pt x="16395" y="2282"/>
                  </a:cubicBezTo>
                  <a:cubicBezTo>
                    <a:pt x="15205" y="1961"/>
                    <a:pt x="12955" y="1479"/>
                    <a:pt x="10962" y="1061"/>
                  </a:cubicBezTo>
                  <a:cubicBezTo>
                    <a:pt x="9934" y="836"/>
                    <a:pt x="9001" y="643"/>
                    <a:pt x="8262" y="514"/>
                  </a:cubicBezTo>
                  <a:cubicBezTo>
                    <a:pt x="7876" y="450"/>
                    <a:pt x="7587" y="386"/>
                    <a:pt x="7330" y="354"/>
                  </a:cubicBezTo>
                  <a:cubicBezTo>
                    <a:pt x="7105" y="322"/>
                    <a:pt x="6944" y="289"/>
                    <a:pt x="6848" y="289"/>
                  </a:cubicBezTo>
                  <a:cubicBezTo>
                    <a:pt x="6751" y="289"/>
                    <a:pt x="6687" y="322"/>
                    <a:pt x="6623" y="354"/>
                  </a:cubicBezTo>
                  <a:cubicBezTo>
                    <a:pt x="6558" y="418"/>
                    <a:pt x="6462" y="482"/>
                    <a:pt x="6366" y="579"/>
                  </a:cubicBezTo>
                  <a:cubicBezTo>
                    <a:pt x="6012" y="900"/>
                    <a:pt x="5465" y="1575"/>
                    <a:pt x="4790" y="2379"/>
                  </a:cubicBezTo>
                  <a:cubicBezTo>
                    <a:pt x="2830" y="4854"/>
                    <a:pt x="65" y="8711"/>
                    <a:pt x="65" y="8711"/>
                  </a:cubicBezTo>
                  <a:cubicBezTo>
                    <a:pt x="1" y="8776"/>
                    <a:pt x="1" y="8872"/>
                    <a:pt x="33" y="8968"/>
                  </a:cubicBezTo>
                  <a:cubicBezTo>
                    <a:pt x="33" y="9001"/>
                    <a:pt x="97" y="9129"/>
                    <a:pt x="258" y="9290"/>
                  </a:cubicBezTo>
                  <a:cubicBezTo>
                    <a:pt x="387" y="9418"/>
                    <a:pt x="612" y="9579"/>
                    <a:pt x="965" y="9579"/>
                  </a:cubicBezTo>
                  <a:cubicBezTo>
                    <a:pt x="1287" y="9579"/>
                    <a:pt x="1640" y="9451"/>
                    <a:pt x="2058" y="9065"/>
                  </a:cubicBezTo>
                  <a:cubicBezTo>
                    <a:pt x="3152" y="8119"/>
                    <a:pt x="6420" y="5107"/>
                    <a:pt x="6939" y="4629"/>
                  </a:cubicBezTo>
                  <a:lnTo>
                    <a:pt x="10054" y="4629"/>
                  </a:lnTo>
                  <a:cubicBezTo>
                    <a:pt x="9710" y="4832"/>
                    <a:pt x="9297" y="5079"/>
                    <a:pt x="8873" y="5336"/>
                  </a:cubicBezTo>
                  <a:cubicBezTo>
                    <a:pt x="8358" y="5658"/>
                    <a:pt x="7812" y="6011"/>
                    <a:pt x="7362" y="6268"/>
                  </a:cubicBezTo>
                  <a:cubicBezTo>
                    <a:pt x="6912" y="6558"/>
                    <a:pt x="6558" y="6783"/>
                    <a:pt x="6398" y="6911"/>
                  </a:cubicBezTo>
                  <a:cubicBezTo>
                    <a:pt x="6237" y="7008"/>
                    <a:pt x="6012" y="7233"/>
                    <a:pt x="5755" y="7490"/>
                  </a:cubicBezTo>
                  <a:cubicBezTo>
                    <a:pt x="5369" y="7876"/>
                    <a:pt x="4919" y="8358"/>
                    <a:pt x="4533" y="8840"/>
                  </a:cubicBezTo>
                  <a:cubicBezTo>
                    <a:pt x="4373" y="9065"/>
                    <a:pt x="4212" y="9290"/>
                    <a:pt x="4083" y="9483"/>
                  </a:cubicBezTo>
                  <a:cubicBezTo>
                    <a:pt x="4019" y="9579"/>
                    <a:pt x="3955" y="9676"/>
                    <a:pt x="3923" y="9772"/>
                  </a:cubicBezTo>
                  <a:cubicBezTo>
                    <a:pt x="3890" y="9868"/>
                    <a:pt x="3858" y="9933"/>
                    <a:pt x="3858" y="10061"/>
                  </a:cubicBezTo>
                  <a:cubicBezTo>
                    <a:pt x="3858" y="10126"/>
                    <a:pt x="3858" y="10222"/>
                    <a:pt x="3923" y="10286"/>
                  </a:cubicBezTo>
                  <a:cubicBezTo>
                    <a:pt x="3987" y="10383"/>
                    <a:pt x="4083" y="10415"/>
                    <a:pt x="4148" y="10447"/>
                  </a:cubicBezTo>
                  <a:lnTo>
                    <a:pt x="4276" y="10447"/>
                  </a:lnTo>
                  <a:cubicBezTo>
                    <a:pt x="4437" y="10447"/>
                    <a:pt x="4565" y="10383"/>
                    <a:pt x="4726" y="10318"/>
                  </a:cubicBezTo>
                  <a:cubicBezTo>
                    <a:pt x="5305" y="10061"/>
                    <a:pt x="6108" y="9451"/>
                    <a:pt x="6783" y="8936"/>
                  </a:cubicBezTo>
                  <a:cubicBezTo>
                    <a:pt x="7321" y="8501"/>
                    <a:pt x="7797" y="8107"/>
                    <a:pt x="7969" y="7964"/>
                  </a:cubicBezTo>
                  <a:lnTo>
                    <a:pt x="7969" y="7964"/>
                  </a:lnTo>
                  <a:lnTo>
                    <a:pt x="12166" y="6814"/>
                  </a:lnTo>
                  <a:lnTo>
                    <a:pt x="12166" y="6814"/>
                  </a:lnTo>
                  <a:cubicBezTo>
                    <a:pt x="12395" y="6971"/>
                    <a:pt x="13109" y="7391"/>
                    <a:pt x="14080" y="7811"/>
                  </a:cubicBezTo>
                  <a:cubicBezTo>
                    <a:pt x="15270" y="8358"/>
                    <a:pt x="16812" y="8904"/>
                    <a:pt x="18323" y="9001"/>
                  </a:cubicBezTo>
                  <a:lnTo>
                    <a:pt x="18998" y="9001"/>
                  </a:lnTo>
                  <a:cubicBezTo>
                    <a:pt x="21312" y="9001"/>
                    <a:pt x="23057" y="8431"/>
                    <a:pt x="23448" y="8270"/>
                  </a:cubicBezTo>
                  <a:lnTo>
                    <a:pt x="23448" y="8270"/>
                  </a:lnTo>
                  <a:cubicBezTo>
                    <a:pt x="24396" y="8448"/>
                    <a:pt x="39837" y="11315"/>
                    <a:pt x="49150" y="11315"/>
                  </a:cubicBezTo>
                  <a:lnTo>
                    <a:pt x="49825" y="11315"/>
                  </a:lnTo>
                  <a:cubicBezTo>
                    <a:pt x="49857" y="11315"/>
                    <a:pt x="50693" y="11251"/>
                    <a:pt x="51593" y="10704"/>
                  </a:cubicBezTo>
                  <a:cubicBezTo>
                    <a:pt x="52461" y="10158"/>
                    <a:pt x="53425" y="9129"/>
                    <a:pt x="53554" y="7297"/>
                  </a:cubicBezTo>
                  <a:cubicBezTo>
                    <a:pt x="53586" y="7168"/>
                    <a:pt x="53586" y="7008"/>
                    <a:pt x="53586" y="6879"/>
                  </a:cubicBezTo>
                  <a:cubicBezTo>
                    <a:pt x="53586" y="5111"/>
                    <a:pt x="52621" y="3440"/>
                    <a:pt x="51368" y="2186"/>
                  </a:cubicBezTo>
                  <a:cubicBezTo>
                    <a:pt x="50114" y="932"/>
                    <a:pt x="48571" y="97"/>
                    <a:pt x="47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7"/>
            <p:cNvSpPr/>
            <p:nvPr/>
          </p:nvSpPr>
          <p:spPr>
            <a:xfrm>
              <a:off x="1274175" y="5363550"/>
              <a:ext cx="5102975" cy="12875"/>
            </a:xfrm>
            <a:custGeom>
              <a:avLst/>
              <a:gdLst/>
              <a:ahLst/>
              <a:cxnLst/>
              <a:rect l="l" t="t" r="r" b="b"/>
              <a:pathLst>
                <a:path w="204119" h="515" extrusionOk="0">
                  <a:moveTo>
                    <a:pt x="1" y="1"/>
                  </a:moveTo>
                  <a:lnTo>
                    <a:pt x="1" y="515"/>
                  </a:lnTo>
                  <a:lnTo>
                    <a:pt x="204118" y="515"/>
                  </a:lnTo>
                  <a:lnTo>
                    <a:pt x="204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7"/>
            <p:cNvSpPr/>
            <p:nvPr/>
          </p:nvSpPr>
          <p:spPr>
            <a:xfrm>
              <a:off x="2392800" y="5312125"/>
              <a:ext cx="1579925" cy="57875"/>
            </a:xfrm>
            <a:custGeom>
              <a:avLst/>
              <a:gdLst/>
              <a:ahLst/>
              <a:cxnLst/>
              <a:rect l="l" t="t" r="r" b="b"/>
              <a:pathLst>
                <a:path w="63197" h="2315" extrusionOk="0">
                  <a:moveTo>
                    <a:pt x="1" y="0"/>
                  </a:moveTo>
                  <a:lnTo>
                    <a:pt x="1" y="2315"/>
                  </a:lnTo>
                  <a:lnTo>
                    <a:pt x="63197" y="2315"/>
                  </a:lnTo>
                  <a:lnTo>
                    <a:pt x="631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7"/>
            <p:cNvSpPr/>
            <p:nvPr/>
          </p:nvSpPr>
          <p:spPr>
            <a:xfrm>
              <a:off x="2385575" y="5304900"/>
              <a:ext cx="1594400" cy="71525"/>
            </a:xfrm>
            <a:custGeom>
              <a:avLst/>
              <a:gdLst/>
              <a:ahLst/>
              <a:cxnLst/>
              <a:rect l="l" t="t" r="r" b="b"/>
              <a:pathLst>
                <a:path w="63776" h="2861" extrusionOk="0">
                  <a:moveTo>
                    <a:pt x="63229" y="547"/>
                  </a:moveTo>
                  <a:lnTo>
                    <a:pt x="63229" y="2347"/>
                  </a:lnTo>
                  <a:lnTo>
                    <a:pt x="547" y="2347"/>
                  </a:lnTo>
                  <a:lnTo>
                    <a:pt x="547" y="547"/>
                  </a:lnTo>
                  <a:close/>
                  <a:moveTo>
                    <a:pt x="290" y="0"/>
                  </a:moveTo>
                  <a:cubicBezTo>
                    <a:pt x="193" y="0"/>
                    <a:pt x="129" y="32"/>
                    <a:pt x="97" y="97"/>
                  </a:cubicBezTo>
                  <a:cubicBezTo>
                    <a:pt x="33" y="129"/>
                    <a:pt x="0" y="225"/>
                    <a:pt x="0" y="289"/>
                  </a:cubicBezTo>
                  <a:lnTo>
                    <a:pt x="0" y="2604"/>
                  </a:lnTo>
                  <a:cubicBezTo>
                    <a:pt x="0" y="2668"/>
                    <a:pt x="33" y="2732"/>
                    <a:pt x="97" y="2797"/>
                  </a:cubicBezTo>
                  <a:cubicBezTo>
                    <a:pt x="129" y="2829"/>
                    <a:pt x="193" y="2861"/>
                    <a:pt x="290" y="2861"/>
                  </a:cubicBezTo>
                  <a:lnTo>
                    <a:pt x="63486" y="2861"/>
                  </a:lnTo>
                  <a:cubicBezTo>
                    <a:pt x="63550" y="2861"/>
                    <a:pt x="63614" y="2829"/>
                    <a:pt x="63679" y="2797"/>
                  </a:cubicBezTo>
                  <a:cubicBezTo>
                    <a:pt x="63743" y="2732"/>
                    <a:pt x="63775" y="2668"/>
                    <a:pt x="63775" y="2604"/>
                  </a:cubicBezTo>
                  <a:lnTo>
                    <a:pt x="63775" y="289"/>
                  </a:lnTo>
                  <a:cubicBezTo>
                    <a:pt x="63775" y="225"/>
                    <a:pt x="63743" y="129"/>
                    <a:pt x="63679" y="97"/>
                  </a:cubicBezTo>
                  <a:cubicBezTo>
                    <a:pt x="63614" y="32"/>
                    <a:pt x="63550" y="0"/>
                    <a:pt x="63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7"/>
            <p:cNvSpPr/>
            <p:nvPr/>
          </p:nvSpPr>
          <p:spPr>
            <a:xfrm>
              <a:off x="3230175" y="5312125"/>
              <a:ext cx="742550" cy="57875"/>
            </a:xfrm>
            <a:custGeom>
              <a:avLst/>
              <a:gdLst/>
              <a:ahLst/>
              <a:cxnLst/>
              <a:rect l="l" t="t" r="r" b="b"/>
              <a:pathLst>
                <a:path w="29702" h="2315" extrusionOk="0">
                  <a:moveTo>
                    <a:pt x="0" y="0"/>
                  </a:moveTo>
                  <a:lnTo>
                    <a:pt x="0" y="2315"/>
                  </a:lnTo>
                  <a:lnTo>
                    <a:pt x="29702" y="2315"/>
                  </a:lnTo>
                  <a:lnTo>
                    <a:pt x="297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7"/>
            <p:cNvSpPr/>
            <p:nvPr/>
          </p:nvSpPr>
          <p:spPr>
            <a:xfrm>
              <a:off x="3223750" y="5304900"/>
              <a:ext cx="756225" cy="71525"/>
            </a:xfrm>
            <a:custGeom>
              <a:avLst/>
              <a:gdLst/>
              <a:ahLst/>
              <a:cxnLst/>
              <a:rect l="l" t="t" r="r" b="b"/>
              <a:pathLst>
                <a:path w="30249" h="2861" extrusionOk="0">
                  <a:moveTo>
                    <a:pt x="29702" y="547"/>
                  </a:moveTo>
                  <a:lnTo>
                    <a:pt x="29702" y="2347"/>
                  </a:lnTo>
                  <a:lnTo>
                    <a:pt x="547" y="2347"/>
                  </a:lnTo>
                  <a:lnTo>
                    <a:pt x="547" y="547"/>
                  </a:lnTo>
                  <a:close/>
                  <a:moveTo>
                    <a:pt x="257" y="0"/>
                  </a:moveTo>
                  <a:cubicBezTo>
                    <a:pt x="193" y="0"/>
                    <a:pt x="129" y="32"/>
                    <a:pt x="64" y="97"/>
                  </a:cubicBezTo>
                  <a:cubicBezTo>
                    <a:pt x="32" y="129"/>
                    <a:pt x="0" y="225"/>
                    <a:pt x="0" y="289"/>
                  </a:cubicBezTo>
                  <a:lnTo>
                    <a:pt x="0" y="2604"/>
                  </a:lnTo>
                  <a:cubicBezTo>
                    <a:pt x="0" y="2668"/>
                    <a:pt x="32" y="2732"/>
                    <a:pt x="64" y="2797"/>
                  </a:cubicBezTo>
                  <a:cubicBezTo>
                    <a:pt x="129" y="2829"/>
                    <a:pt x="193" y="2861"/>
                    <a:pt x="257" y="2861"/>
                  </a:cubicBezTo>
                  <a:lnTo>
                    <a:pt x="29959" y="2861"/>
                  </a:lnTo>
                  <a:cubicBezTo>
                    <a:pt x="30023" y="2861"/>
                    <a:pt x="30087" y="2829"/>
                    <a:pt x="30152" y="2797"/>
                  </a:cubicBezTo>
                  <a:cubicBezTo>
                    <a:pt x="30216" y="2732"/>
                    <a:pt x="30248" y="2668"/>
                    <a:pt x="30248" y="2604"/>
                  </a:cubicBezTo>
                  <a:lnTo>
                    <a:pt x="30248" y="289"/>
                  </a:lnTo>
                  <a:cubicBezTo>
                    <a:pt x="30248" y="225"/>
                    <a:pt x="30216" y="129"/>
                    <a:pt x="30152" y="97"/>
                  </a:cubicBezTo>
                  <a:cubicBezTo>
                    <a:pt x="30087" y="32"/>
                    <a:pt x="30023" y="0"/>
                    <a:pt x="29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7"/>
            <p:cNvSpPr/>
            <p:nvPr/>
          </p:nvSpPr>
          <p:spPr>
            <a:xfrm>
              <a:off x="2064125" y="4578425"/>
              <a:ext cx="1203025" cy="733725"/>
            </a:xfrm>
            <a:custGeom>
              <a:avLst/>
              <a:gdLst/>
              <a:ahLst/>
              <a:cxnLst/>
              <a:rect l="l" t="t" r="r" b="b"/>
              <a:pathLst>
                <a:path w="48121" h="29349" extrusionOk="0">
                  <a:moveTo>
                    <a:pt x="1" y="0"/>
                  </a:moveTo>
                  <a:lnTo>
                    <a:pt x="14594" y="29348"/>
                  </a:lnTo>
                  <a:lnTo>
                    <a:pt x="48121" y="29348"/>
                  </a:lnTo>
                  <a:lnTo>
                    <a:pt x="364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7"/>
            <p:cNvSpPr/>
            <p:nvPr/>
          </p:nvSpPr>
          <p:spPr>
            <a:xfrm>
              <a:off x="2056900" y="4572000"/>
              <a:ext cx="1217500" cy="746575"/>
            </a:xfrm>
            <a:custGeom>
              <a:avLst/>
              <a:gdLst/>
              <a:ahLst/>
              <a:cxnLst/>
              <a:rect l="l" t="t" r="r" b="b"/>
              <a:pathLst>
                <a:path w="48700" h="29863" extrusionOk="0">
                  <a:moveTo>
                    <a:pt x="36549" y="547"/>
                  </a:moveTo>
                  <a:lnTo>
                    <a:pt x="47999" y="29316"/>
                  </a:lnTo>
                  <a:lnTo>
                    <a:pt x="15076" y="29316"/>
                  </a:lnTo>
                  <a:lnTo>
                    <a:pt x="740" y="547"/>
                  </a:lnTo>
                  <a:close/>
                  <a:moveTo>
                    <a:pt x="290" y="0"/>
                  </a:moveTo>
                  <a:cubicBezTo>
                    <a:pt x="193" y="0"/>
                    <a:pt x="129" y="32"/>
                    <a:pt x="65" y="129"/>
                  </a:cubicBezTo>
                  <a:cubicBezTo>
                    <a:pt x="32" y="193"/>
                    <a:pt x="0" y="290"/>
                    <a:pt x="65" y="386"/>
                  </a:cubicBezTo>
                  <a:lnTo>
                    <a:pt x="14658" y="29702"/>
                  </a:lnTo>
                  <a:cubicBezTo>
                    <a:pt x="14690" y="29798"/>
                    <a:pt x="14787" y="29863"/>
                    <a:pt x="14883" y="29863"/>
                  </a:cubicBezTo>
                  <a:lnTo>
                    <a:pt x="48410" y="29863"/>
                  </a:lnTo>
                  <a:cubicBezTo>
                    <a:pt x="48506" y="29863"/>
                    <a:pt x="48571" y="29830"/>
                    <a:pt x="48635" y="29734"/>
                  </a:cubicBezTo>
                  <a:cubicBezTo>
                    <a:pt x="48667" y="29670"/>
                    <a:pt x="48699" y="29573"/>
                    <a:pt x="48667" y="29509"/>
                  </a:cubicBezTo>
                  <a:lnTo>
                    <a:pt x="36966" y="161"/>
                  </a:lnTo>
                  <a:cubicBezTo>
                    <a:pt x="36934" y="65"/>
                    <a:pt x="36838" y="0"/>
                    <a:pt x="36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7"/>
            <p:cNvSpPr/>
            <p:nvPr/>
          </p:nvSpPr>
          <p:spPr>
            <a:xfrm>
              <a:off x="2027175" y="4578425"/>
              <a:ext cx="1203025" cy="733725"/>
            </a:xfrm>
            <a:custGeom>
              <a:avLst/>
              <a:gdLst/>
              <a:ahLst/>
              <a:cxnLst/>
              <a:rect l="l" t="t" r="r" b="b"/>
              <a:pathLst>
                <a:path w="48121" h="29349" extrusionOk="0">
                  <a:moveTo>
                    <a:pt x="0" y="0"/>
                  </a:moveTo>
                  <a:lnTo>
                    <a:pt x="14626" y="29348"/>
                  </a:lnTo>
                  <a:lnTo>
                    <a:pt x="48120" y="29348"/>
                  </a:lnTo>
                  <a:lnTo>
                    <a:pt x="364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7"/>
            <p:cNvSpPr/>
            <p:nvPr/>
          </p:nvSpPr>
          <p:spPr>
            <a:xfrm>
              <a:off x="2020725" y="4572000"/>
              <a:ext cx="1216700" cy="746575"/>
            </a:xfrm>
            <a:custGeom>
              <a:avLst/>
              <a:gdLst/>
              <a:ahLst/>
              <a:cxnLst/>
              <a:rect l="l" t="t" r="r" b="b"/>
              <a:pathLst>
                <a:path w="48668" h="29863" extrusionOk="0">
                  <a:moveTo>
                    <a:pt x="36517" y="547"/>
                  </a:moveTo>
                  <a:lnTo>
                    <a:pt x="47968" y="29316"/>
                  </a:lnTo>
                  <a:lnTo>
                    <a:pt x="15044" y="29316"/>
                  </a:lnTo>
                  <a:lnTo>
                    <a:pt x="708" y="547"/>
                  </a:lnTo>
                  <a:close/>
                  <a:moveTo>
                    <a:pt x="258" y="0"/>
                  </a:moveTo>
                  <a:cubicBezTo>
                    <a:pt x="162" y="0"/>
                    <a:pt x="97" y="32"/>
                    <a:pt x="33" y="129"/>
                  </a:cubicBezTo>
                  <a:cubicBezTo>
                    <a:pt x="1" y="193"/>
                    <a:pt x="1" y="290"/>
                    <a:pt x="33" y="386"/>
                  </a:cubicBezTo>
                  <a:lnTo>
                    <a:pt x="14627" y="29702"/>
                  </a:lnTo>
                  <a:cubicBezTo>
                    <a:pt x="14659" y="29798"/>
                    <a:pt x="14755" y="29863"/>
                    <a:pt x="14884" y="29863"/>
                  </a:cubicBezTo>
                  <a:lnTo>
                    <a:pt x="48378" y="29863"/>
                  </a:lnTo>
                  <a:cubicBezTo>
                    <a:pt x="48475" y="29863"/>
                    <a:pt x="48571" y="29830"/>
                    <a:pt x="48603" y="29734"/>
                  </a:cubicBezTo>
                  <a:cubicBezTo>
                    <a:pt x="48668" y="29670"/>
                    <a:pt x="48668" y="29573"/>
                    <a:pt x="48635" y="29509"/>
                  </a:cubicBezTo>
                  <a:lnTo>
                    <a:pt x="36935" y="161"/>
                  </a:lnTo>
                  <a:cubicBezTo>
                    <a:pt x="36903" y="65"/>
                    <a:pt x="36806" y="0"/>
                    <a:pt x="36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91A0B4-8954-4FAB-AF94-DCAAB65A14F5}"/>
              </a:ext>
            </a:extLst>
          </p:cNvPr>
          <p:cNvSpPr>
            <a:spLocks noGrp="1"/>
          </p:cNvSpPr>
          <p:nvPr>
            <p:ph type="title"/>
          </p:nvPr>
        </p:nvSpPr>
        <p:spPr/>
        <p:txBody>
          <a:bodyPr/>
          <a:lstStyle/>
          <a:p>
            <a:r>
              <a:rPr lang="en-US" dirty="0"/>
              <a:t>GIT</a:t>
            </a:r>
          </a:p>
        </p:txBody>
      </p:sp>
      <p:sp>
        <p:nvSpPr>
          <p:cNvPr id="3" name="Subtitle 2">
            <a:extLst>
              <a:ext uri="{FF2B5EF4-FFF2-40B4-BE49-F238E27FC236}">
                <a16:creationId xmlns="" xmlns:a16="http://schemas.microsoft.com/office/drawing/2014/main" id="{7042619F-BB33-4E9E-A453-7A822946EEEF}"/>
              </a:ext>
            </a:extLst>
          </p:cNvPr>
          <p:cNvSpPr>
            <a:spLocks noGrp="1"/>
          </p:cNvSpPr>
          <p:nvPr>
            <p:ph type="subTitle" idx="1"/>
          </p:nvPr>
        </p:nvSpPr>
        <p:spPr>
          <a:xfrm>
            <a:off x="1304738" y="1419914"/>
            <a:ext cx="7307568" cy="2656200"/>
          </a:xfrm>
        </p:spPr>
        <p:txBody>
          <a:bodyPr/>
          <a:lstStyle/>
          <a:p>
            <a:pPr marL="285750" indent="-285750">
              <a:buChar char="•"/>
            </a:pPr>
            <a:endParaRPr lang="en-US" b="1" dirty="0" smtClean="0"/>
          </a:p>
          <a:p>
            <a:pPr marL="285750" indent="-285750">
              <a:buChar char="•"/>
            </a:pPr>
            <a:r>
              <a:rPr lang="en-US" b="1" dirty="0" smtClean="0"/>
              <a:t>Control </a:t>
            </a:r>
            <a:r>
              <a:rPr lang="en-US" b="1" dirty="0"/>
              <a:t>System:</a:t>
            </a:r>
            <a:r>
              <a:rPr lang="en-US" dirty="0"/>
              <a:t> This basically means that Git is a content tracker. So Git can be used to store content — it is mostly used to store code due to the other features it provides.</a:t>
            </a:r>
          </a:p>
          <a:p>
            <a:pPr marL="285750" indent="-285750">
              <a:buChar char="•"/>
            </a:pPr>
            <a:r>
              <a:rPr lang="en-US" b="1" dirty="0"/>
              <a:t>Version Control System</a:t>
            </a:r>
            <a:r>
              <a:rPr lang="en-US" dirty="0"/>
              <a:t>: The code which is stored in Git keeps changing as more code is added. Also, many developers can add code in parallel. So Version Control System helps in handling this by maintaining a history of what changes have happened. Also, Git provides features like branches and merges, which I will be covering later.</a:t>
            </a:r>
          </a:p>
          <a:p>
            <a:pPr marL="285750" indent="-285750">
              <a:buChar char="•"/>
            </a:pPr>
            <a:r>
              <a:rPr lang="en-US" b="1" dirty="0"/>
              <a:t>Distributed Version Control System</a:t>
            </a:r>
            <a:r>
              <a:rPr lang="en-US" dirty="0"/>
              <a:t>: Git has a remote repository which is stored in a server and a local repository which is stored in the computer of each developer. This means that the code is not just stored in a central server, but the full copy of the code is present in all the developers’ computers. Git is a Distributed Version Control System since the code is present in every developer’s computer.</a:t>
            </a:r>
          </a:p>
          <a:p>
            <a:endParaRPr lang="en-US" dirty="0"/>
          </a:p>
        </p:txBody>
      </p:sp>
    </p:spTree>
    <p:extLst>
      <p:ext uri="{BB962C8B-B14F-4D97-AF65-F5344CB8AC3E}">
        <p14:creationId xmlns:p14="http://schemas.microsoft.com/office/powerpoint/2010/main" val="42067533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 xmlns:a16="http://schemas.microsoft.com/office/drawing/2014/main" id="{FF32A745-B62E-4635-BC48-EADC554E87A8}"/>
              </a:ext>
            </a:extLst>
          </p:cNvPr>
          <p:cNvPicPr>
            <a:picLocks noChangeAspect="1"/>
          </p:cNvPicPr>
          <p:nvPr/>
        </p:nvPicPr>
        <p:blipFill rotWithShape="1">
          <a:blip r:embed="rId2"/>
          <a:srcRect b="13793"/>
          <a:stretch/>
        </p:blipFill>
        <p:spPr>
          <a:xfrm>
            <a:off x="575187" y="918512"/>
            <a:ext cx="7277067" cy="4091899"/>
          </a:xfrm>
          <a:prstGeom prst="rect">
            <a:avLst/>
          </a:prstGeom>
          <a:noFill/>
        </p:spPr>
      </p:pic>
      <p:sp>
        <p:nvSpPr>
          <p:cNvPr id="7" name="Title 1">
            <a:extLst>
              <a:ext uri="{FF2B5EF4-FFF2-40B4-BE49-F238E27FC236}">
                <a16:creationId xmlns="" xmlns:a16="http://schemas.microsoft.com/office/drawing/2014/main" id="{1665479A-52B3-4A64-9A71-F3C51E940B21}"/>
              </a:ext>
            </a:extLst>
          </p:cNvPr>
          <p:cNvSpPr>
            <a:spLocks noGrp="1"/>
          </p:cNvSpPr>
          <p:nvPr>
            <p:ph type="title"/>
          </p:nvPr>
        </p:nvSpPr>
        <p:spPr>
          <a:xfrm>
            <a:off x="1271016" y="338328"/>
            <a:ext cx="6611100" cy="548700"/>
          </a:xfrm>
        </p:spPr>
        <p:txBody>
          <a:bodyPr/>
          <a:lstStyle/>
          <a:p>
            <a:r>
              <a:rPr lang="en-US" dirty="0"/>
              <a:t>GIT Architecture</a:t>
            </a:r>
          </a:p>
        </p:txBody>
      </p:sp>
    </p:spTree>
    <p:extLst>
      <p:ext uri="{BB962C8B-B14F-4D97-AF65-F5344CB8AC3E}">
        <p14:creationId xmlns:p14="http://schemas.microsoft.com/office/powerpoint/2010/main" val="34925562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91A0B4-8954-4FAB-AF94-DCAAB65A14F5}"/>
              </a:ext>
            </a:extLst>
          </p:cNvPr>
          <p:cNvSpPr>
            <a:spLocks noGrp="1"/>
          </p:cNvSpPr>
          <p:nvPr>
            <p:ph type="title"/>
          </p:nvPr>
        </p:nvSpPr>
        <p:spPr/>
        <p:txBody>
          <a:bodyPr/>
          <a:lstStyle/>
          <a:p>
            <a:r>
              <a:rPr lang="en-US" dirty="0"/>
              <a:t>GIT Commands</a:t>
            </a:r>
          </a:p>
        </p:txBody>
      </p:sp>
      <p:sp>
        <p:nvSpPr>
          <p:cNvPr id="3" name="Subtitle 2">
            <a:extLst>
              <a:ext uri="{FF2B5EF4-FFF2-40B4-BE49-F238E27FC236}">
                <a16:creationId xmlns="" xmlns:a16="http://schemas.microsoft.com/office/drawing/2014/main" id="{7042619F-BB33-4E9E-A453-7A822946EEEF}"/>
              </a:ext>
            </a:extLst>
          </p:cNvPr>
          <p:cNvSpPr>
            <a:spLocks noGrp="1"/>
          </p:cNvSpPr>
          <p:nvPr>
            <p:ph type="subTitle" idx="1"/>
          </p:nvPr>
        </p:nvSpPr>
        <p:spPr>
          <a:xfrm>
            <a:off x="1304738" y="1419914"/>
            <a:ext cx="7307568" cy="2656200"/>
          </a:xfrm>
        </p:spPr>
        <p:txBody>
          <a:bodyPr/>
          <a:lstStyle/>
          <a:p>
            <a:pPr>
              <a:buChar char="•"/>
            </a:pPr>
            <a:endParaRPr lang="en-US" sz="1200" b="1" dirty="0" smtClean="0"/>
          </a:p>
          <a:p>
            <a:pPr>
              <a:buChar char="•"/>
            </a:pPr>
            <a:r>
              <a:rPr lang="en-US" sz="1200" b="1" dirty="0" err="1" smtClean="0"/>
              <a:t>git</a:t>
            </a:r>
            <a:r>
              <a:rPr lang="en-US" sz="1200" b="1" dirty="0" smtClean="0"/>
              <a:t> </a:t>
            </a:r>
            <a:r>
              <a:rPr lang="en-US" sz="1200" b="1" dirty="0" err="1"/>
              <a:t>init</a:t>
            </a:r>
            <a:r>
              <a:rPr lang="en-US" sz="1200" b="1" dirty="0"/>
              <a:t>:</a:t>
            </a:r>
            <a:r>
              <a:rPr lang="en-US" sz="1200" dirty="0"/>
              <a:t> This Git command converts a directory into an empty repository. This is the initial step you need to take to build a repository. Once you run git </a:t>
            </a:r>
            <a:r>
              <a:rPr lang="en-US" sz="1200" dirty="0" err="1"/>
              <a:t>init</a:t>
            </a:r>
            <a:r>
              <a:rPr lang="en-US" sz="1200" dirty="0"/>
              <a:t>, you will be able to add and commit files and directories.</a:t>
            </a:r>
          </a:p>
          <a:p>
            <a:pPr>
              <a:buChar char="•"/>
            </a:pPr>
            <a:r>
              <a:rPr lang="en-US" sz="1200" b="1" dirty="0"/>
              <a:t>git add:</a:t>
            </a:r>
            <a:r>
              <a:rPr lang="en-US" sz="1200" dirty="0"/>
              <a:t> This command allows you to add files in the Git staging area. The file must be added to the index of Git before being available to commit to any particular repository. You can use this command to add directories, files, etc.</a:t>
            </a:r>
          </a:p>
          <a:p>
            <a:pPr>
              <a:buChar char="•"/>
            </a:pPr>
            <a:r>
              <a:rPr lang="en-US" sz="1200" b="1" dirty="0"/>
              <a:t>git commit:</a:t>
            </a:r>
            <a:r>
              <a:rPr lang="en-US" sz="1200" dirty="0"/>
              <a:t> The commit command in Git allows you to track the changes in the files in a local repository. Each commit has its own unique ID for reference.</a:t>
            </a:r>
          </a:p>
          <a:p>
            <a:pPr>
              <a:buChar char="•"/>
            </a:pPr>
            <a:r>
              <a:rPr lang="en-US" sz="1200" b="1" dirty="0"/>
              <a:t>git status:</a:t>
            </a:r>
            <a:r>
              <a:rPr lang="en-US" sz="1200" dirty="0"/>
              <a:t> The git status command returns the present state of a repository, like if the file is in the staging area but has not been committed.</a:t>
            </a:r>
          </a:p>
          <a:p>
            <a:pPr>
              <a:buChar char="•"/>
            </a:pPr>
            <a:r>
              <a:rPr lang="en-US" sz="1200" b="1" dirty="0"/>
              <a:t>git branch:</a:t>
            </a:r>
            <a:r>
              <a:rPr lang="en-US" sz="1200" dirty="0"/>
              <a:t> This command determines the branch of the local repository and allows you to add or delete a branch.</a:t>
            </a:r>
          </a:p>
          <a:p>
            <a:pPr>
              <a:buChar char="•"/>
            </a:pPr>
            <a:r>
              <a:rPr lang="en-US" sz="1200" b="1" dirty="0"/>
              <a:t>git checkout:</a:t>
            </a:r>
            <a:r>
              <a:rPr lang="en-US" sz="1200" dirty="0"/>
              <a:t> You can use this command to switch to another branch.</a:t>
            </a:r>
          </a:p>
          <a:p>
            <a:pPr>
              <a:buChar char="•"/>
            </a:pPr>
            <a:r>
              <a:rPr lang="en-US" sz="1200" b="1" dirty="0"/>
              <a:t>git merge:</a:t>
            </a:r>
            <a:r>
              <a:rPr lang="en-US" sz="1200" dirty="0"/>
              <a:t> The merge command allows you to integrate two or more branches together. It combines the changes made in the branches.</a:t>
            </a:r>
          </a:p>
          <a:p>
            <a:pPr marL="285750" indent="-285750">
              <a:buChar char="•"/>
            </a:pPr>
            <a:endParaRPr lang="en-US" sz="1200" dirty="0"/>
          </a:p>
        </p:txBody>
      </p:sp>
    </p:spTree>
    <p:extLst>
      <p:ext uri="{BB962C8B-B14F-4D97-AF65-F5344CB8AC3E}">
        <p14:creationId xmlns:p14="http://schemas.microsoft.com/office/powerpoint/2010/main" val="11392238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91A0B4-8954-4FAB-AF94-DCAAB65A14F5}"/>
              </a:ext>
            </a:extLst>
          </p:cNvPr>
          <p:cNvSpPr>
            <a:spLocks noGrp="1"/>
          </p:cNvSpPr>
          <p:nvPr>
            <p:ph type="title"/>
          </p:nvPr>
        </p:nvSpPr>
        <p:spPr/>
        <p:txBody>
          <a:bodyPr/>
          <a:lstStyle/>
          <a:p>
            <a:r>
              <a:rPr lang="en-US" dirty="0"/>
              <a:t>GIT Commands</a:t>
            </a:r>
          </a:p>
        </p:txBody>
      </p:sp>
      <p:sp>
        <p:nvSpPr>
          <p:cNvPr id="3" name="Subtitle 2">
            <a:extLst>
              <a:ext uri="{FF2B5EF4-FFF2-40B4-BE49-F238E27FC236}">
                <a16:creationId xmlns="" xmlns:a16="http://schemas.microsoft.com/office/drawing/2014/main" id="{7042619F-BB33-4E9E-A453-7A822946EEEF}"/>
              </a:ext>
            </a:extLst>
          </p:cNvPr>
          <p:cNvSpPr>
            <a:spLocks noGrp="1"/>
          </p:cNvSpPr>
          <p:nvPr>
            <p:ph type="subTitle" idx="1"/>
          </p:nvPr>
        </p:nvSpPr>
        <p:spPr>
          <a:xfrm>
            <a:off x="874156" y="1419914"/>
            <a:ext cx="7738150" cy="2656200"/>
          </a:xfrm>
        </p:spPr>
        <p:txBody>
          <a:bodyPr/>
          <a:lstStyle/>
          <a:p>
            <a:pPr>
              <a:buChar char="•"/>
            </a:pPr>
            <a:endParaRPr lang="en-US" sz="1400" dirty="0"/>
          </a:p>
          <a:p>
            <a:pPr>
              <a:buChar char="•"/>
            </a:pPr>
            <a:r>
              <a:rPr lang="en-US" sz="1400" b="1" dirty="0"/>
              <a:t>git remote:</a:t>
            </a:r>
            <a:r>
              <a:rPr lang="en-US" sz="1400" dirty="0"/>
              <a:t> This Git command allows you to connect a remote repository to a local repository.</a:t>
            </a:r>
          </a:p>
          <a:p>
            <a:pPr>
              <a:buChar char="•"/>
            </a:pPr>
            <a:r>
              <a:rPr lang="en-US" sz="1400" b="1" dirty="0"/>
              <a:t>git clone:</a:t>
            </a:r>
            <a:r>
              <a:rPr lang="en-US" sz="1400" dirty="0"/>
              <a:t> You can use the clone command to create a local copy of an already existing remote repository. This allows you to copy and download the required repository to the system. It is similar to the </a:t>
            </a:r>
            <a:r>
              <a:rPr lang="en-US" sz="1400" dirty="0" err="1"/>
              <a:t>init</a:t>
            </a:r>
            <a:r>
              <a:rPr lang="en-US" sz="1400" dirty="0"/>
              <a:t> command while working with remote repositories as it allows you to build a local directory, consisting of all the necessary files and history of the repository.</a:t>
            </a:r>
          </a:p>
          <a:p>
            <a:pPr>
              <a:buChar char="•"/>
            </a:pPr>
            <a:r>
              <a:rPr lang="en-US" sz="1400" b="1" dirty="0"/>
              <a:t>git pull:</a:t>
            </a:r>
            <a:r>
              <a:rPr lang="en-US" sz="1400" dirty="0"/>
              <a:t> The pull command is used to run the latest version of any repository. This pulls all the changes made from the remote to the local repository.</a:t>
            </a:r>
          </a:p>
          <a:p>
            <a:pPr>
              <a:buChar char="•"/>
            </a:pPr>
            <a:r>
              <a:rPr lang="en-US" sz="1400" b="1" dirty="0"/>
              <a:t>git push:</a:t>
            </a:r>
            <a:r>
              <a:rPr lang="en-US" sz="1400" dirty="0"/>
              <a:t> This command sends local commits to the respective remote repository. It needs two parameters, i.e., the remote repository and the specific branch where it needs to be pushed.</a:t>
            </a:r>
          </a:p>
          <a:p>
            <a:pPr marL="285750" indent="-285750">
              <a:buChar char="•"/>
            </a:pPr>
            <a:endParaRPr lang="en-US" sz="1200" dirty="0"/>
          </a:p>
        </p:txBody>
      </p:sp>
    </p:spTree>
    <p:extLst>
      <p:ext uri="{BB962C8B-B14F-4D97-AF65-F5344CB8AC3E}">
        <p14:creationId xmlns:p14="http://schemas.microsoft.com/office/powerpoint/2010/main" val="12479692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88D9A17C-9C0B-E64A-96C0-59CE25404F8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48" t="2535" r="4075" b="5800"/>
          <a:stretch/>
        </p:blipFill>
        <p:spPr>
          <a:xfrm>
            <a:off x="1105785" y="0"/>
            <a:ext cx="7155712" cy="5143500"/>
          </a:xfrm>
          <a:prstGeom prst="rect">
            <a:avLst/>
          </a:prstGeom>
        </p:spPr>
      </p:pic>
    </p:spTree>
    <p:extLst>
      <p:ext uri="{BB962C8B-B14F-4D97-AF65-F5344CB8AC3E}">
        <p14:creationId xmlns:p14="http://schemas.microsoft.com/office/powerpoint/2010/main" val="1631890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9791B0-3F3B-3746-83C7-9B4E022DFA0A}"/>
              </a:ext>
            </a:extLst>
          </p:cNvPr>
          <p:cNvSpPr>
            <a:spLocks noGrp="1"/>
          </p:cNvSpPr>
          <p:nvPr>
            <p:ph type="title"/>
          </p:nvPr>
        </p:nvSpPr>
        <p:spPr/>
        <p:txBody>
          <a:bodyPr/>
          <a:lstStyle/>
          <a:p>
            <a:r>
              <a:rPr lang="en-US"/>
              <a:t>JVM Java Virtual Machine</a:t>
            </a:r>
          </a:p>
        </p:txBody>
      </p:sp>
      <p:sp>
        <p:nvSpPr>
          <p:cNvPr id="3" name="Text Placeholder 2">
            <a:extLst>
              <a:ext uri="{FF2B5EF4-FFF2-40B4-BE49-F238E27FC236}">
                <a16:creationId xmlns="" xmlns:a16="http://schemas.microsoft.com/office/drawing/2014/main" id="{B249A227-6BC6-0D4D-8CA3-92B7935E95C1}"/>
              </a:ext>
            </a:extLst>
          </p:cNvPr>
          <p:cNvSpPr txBox="1">
            <a:spLocks/>
          </p:cNvSpPr>
          <p:nvPr/>
        </p:nvSpPr>
        <p:spPr>
          <a:xfrm>
            <a:off x="714650" y="1815050"/>
            <a:ext cx="7705500" cy="2866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t>A </a:t>
            </a:r>
            <a:r>
              <a:rPr lang="en-CA" b="1" dirty="0"/>
              <a:t>Virtual Machine</a:t>
            </a:r>
            <a:r>
              <a:rPr lang="en-CA" dirty="0"/>
              <a:t> is a software implementation of a physical machine.</a:t>
            </a:r>
          </a:p>
          <a:p>
            <a:r>
              <a:rPr lang="en-CA" dirty="0"/>
              <a:t>JVM (Java Virtual Machine) is an abstract machine that enables your computer to run a Java program.</a:t>
            </a:r>
          </a:p>
          <a:p>
            <a:endParaRPr lang="en-CA" dirty="0"/>
          </a:p>
          <a:p>
            <a:r>
              <a:rPr lang="en-CA" dirty="0"/>
              <a:t>Java was developed with the concept of </a:t>
            </a:r>
            <a:r>
              <a:rPr lang="en-CA" b="1" dirty="0"/>
              <a:t>WORA (</a:t>
            </a:r>
            <a:r>
              <a:rPr lang="en-CA" b="1" i="1" dirty="0"/>
              <a:t>Write Once Run Anywhere</a:t>
            </a:r>
            <a:r>
              <a:rPr lang="en-CA" b="1" dirty="0"/>
              <a:t>)</a:t>
            </a:r>
            <a:r>
              <a:rPr lang="en-CA" dirty="0"/>
              <a:t>, which runs on a </a:t>
            </a:r>
            <a:r>
              <a:rPr lang="en-CA" b="1" dirty="0"/>
              <a:t>VM</a:t>
            </a:r>
            <a:r>
              <a:rPr lang="en-CA" dirty="0"/>
              <a:t>. </a:t>
            </a:r>
            <a:endParaRPr lang="en-US" dirty="0"/>
          </a:p>
        </p:txBody>
      </p:sp>
      <p:pic>
        <p:nvPicPr>
          <p:cNvPr id="5" name="Picture 4">
            <a:extLst>
              <a:ext uri="{FF2B5EF4-FFF2-40B4-BE49-F238E27FC236}">
                <a16:creationId xmlns="" xmlns:a16="http://schemas.microsoft.com/office/drawing/2014/main" id="{F5A5C50E-DE6F-A541-8F8E-9457D0F6FED9}"/>
              </a:ext>
            </a:extLst>
          </p:cNvPr>
          <p:cNvPicPr>
            <a:picLocks noChangeAspect="1"/>
          </p:cNvPicPr>
          <p:nvPr/>
        </p:nvPicPr>
        <p:blipFill>
          <a:blip r:embed="rId2"/>
          <a:stretch>
            <a:fillRect/>
          </a:stretch>
        </p:blipFill>
        <p:spPr>
          <a:xfrm>
            <a:off x="1997128" y="3315280"/>
            <a:ext cx="5631743" cy="1604951"/>
          </a:xfrm>
          <a:prstGeom prst="rect">
            <a:avLst/>
          </a:prstGeom>
          <a:effectLst>
            <a:reflection endPos="0" dist="50800" dir="5400000" sy="-100000" algn="bl" rotWithShape="0"/>
          </a:effectLst>
          <a:scene3d>
            <a:camera prst="orthographicFront"/>
            <a:lightRig rig="threePt" dir="t"/>
          </a:scene3d>
          <a:sp3d>
            <a:bevelT prst="convex"/>
          </a:sp3d>
        </p:spPr>
      </p:pic>
    </p:spTree>
    <p:extLst>
      <p:ext uri="{BB962C8B-B14F-4D97-AF65-F5344CB8AC3E}">
        <p14:creationId xmlns:p14="http://schemas.microsoft.com/office/powerpoint/2010/main" val="3482438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9791B0-3F3B-3746-83C7-9B4E022DFA0A}"/>
              </a:ext>
            </a:extLst>
          </p:cNvPr>
          <p:cNvSpPr>
            <a:spLocks noGrp="1"/>
          </p:cNvSpPr>
          <p:nvPr>
            <p:ph type="title"/>
          </p:nvPr>
        </p:nvSpPr>
        <p:spPr/>
        <p:txBody>
          <a:bodyPr/>
          <a:lstStyle/>
          <a:p>
            <a:r>
              <a:rPr lang="en-US"/>
              <a:t>JVM Java Virtual Machine</a:t>
            </a:r>
          </a:p>
        </p:txBody>
      </p:sp>
      <p:sp>
        <p:nvSpPr>
          <p:cNvPr id="3" name="Text Placeholder 2">
            <a:extLst>
              <a:ext uri="{FF2B5EF4-FFF2-40B4-BE49-F238E27FC236}">
                <a16:creationId xmlns="" xmlns:a16="http://schemas.microsoft.com/office/drawing/2014/main" id="{B249A227-6BC6-0D4D-8CA3-92B7935E95C1}"/>
              </a:ext>
            </a:extLst>
          </p:cNvPr>
          <p:cNvSpPr txBox="1">
            <a:spLocks/>
          </p:cNvSpPr>
          <p:nvPr/>
        </p:nvSpPr>
        <p:spPr>
          <a:xfrm>
            <a:off x="714650" y="1787548"/>
            <a:ext cx="7705500" cy="289410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t>The Java platform has two components:</a:t>
            </a:r>
          </a:p>
          <a:p>
            <a:r>
              <a:rPr lang="en-CA" dirty="0"/>
              <a:t>    	The </a:t>
            </a:r>
            <a:r>
              <a:rPr lang="en-CA" i="1" dirty="0"/>
              <a:t>Java Virtual Machine</a:t>
            </a:r>
            <a:endParaRPr lang="en-CA" dirty="0"/>
          </a:p>
          <a:p>
            <a:r>
              <a:rPr lang="en-CA" dirty="0"/>
              <a:t>	The </a:t>
            </a:r>
            <a:r>
              <a:rPr lang="en-CA" i="1" dirty="0"/>
              <a:t>Java Application Programming Interface</a:t>
            </a:r>
            <a:r>
              <a:rPr lang="en-CA" dirty="0"/>
              <a:t> (API)</a:t>
            </a:r>
          </a:p>
          <a:p>
            <a:pPr marL="609600" lvl="1"/>
            <a:r>
              <a:rPr lang="en-US" dirty="0"/>
              <a:t> </a:t>
            </a:r>
          </a:p>
          <a:p>
            <a:pPr lvl="1"/>
            <a:endParaRPr lang="en-US" dirty="0"/>
          </a:p>
        </p:txBody>
      </p:sp>
      <p:pic>
        <p:nvPicPr>
          <p:cNvPr id="4" name="Picture 3">
            <a:extLst>
              <a:ext uri="{FF2B5EF4-FFF2-40B4-BE49-F238E27FC236}">
                <a16:creationId xmlns="" xmlns:a16="http://schemas.microsoft.com/office/drawing/2014/main" id="{DA594A02-CA86-8542-B56C-BBFDBEB87C60}"/>
              </a:ext>
            </a:extLst>
          </p:cNvPr>
          <p:cNvPicPr>
            <a:picLocks noChangeAspect="1"/>
          </p:cNvPicPr>
          <p:nvPr/>
        </p:nvPicPr>
        <p:blipFill>
          <a:blip r:embed="rId2"/>
          <a:stretch>
            <a:fillRect/>
          </a:stretch>
        </p:blipFill>
        <p:spPr>
          <a:xfrm>
            <a:off x="1403429" y="2663203"/>
            <a:ext cx="6616700" cy="2095500"/>
          </a:xfrm>
          <a:prstGeom prst="rect">
            <a:avLst/>
          </a:prstGeom>
        </p:spPr>
      </p:pic>
    </p:spTree>
    <p:extLst>
      <p:ext uri="{BB962C8B-B14F-4D97-AF65-F5344CB8AC3E}">
        <p14:creationId xmlns:p14="http://schemas.microsoft.com/office/powerpoint/2010/main" val="5655816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583</TotalTime>
  <Words>1681</Words>
  <Application>Microsoft Office PowerPoint</Application>
  <PresentationFormat>On-screen Show (16:9)</PresentationFormat>
  <Paragraphs>519</Paragraphs>
  <Slides>78</Slides>
  <Notes>12</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Century Gothic</vt:lpstr>
      <vt:lpstr>Barlow Semi Condensed</vt:lpstr>
      <vt:lpstr>Fjalla One</vt:lpstr>
      <vt:lpstr>Barlow Semi Condensed Medium</vt:lpstr>
      <vt:lpstr>Arial</vt:lpstr>
      <vt:lpstr>Wingdings</vt:lpstr>
      <vt:lpstr>Roboto Condensed Light</vt:lpstr>
      <vt:lpstr>Wingdings 3</vt:lpstr>
      <vt:lpstr>Ion Boardroom</vt:lpstr>
      <vt:lpstr>Java</vt:lpstr>
      <vt:lpstr>Table of Contents</vt:lpstr>
      <vt:lpstr>Installation of Java </vt:lpstr>
      <vt:lpstr>Environment Setup</vt:lpstr>
      <vt:lpstr>Introduction to Java </vt:lpstr>
      <vt:lpstr>What is Java</vt:lpstr>
      <vt:lpstr>Java Platform</vt:lpstr>
      <vt:lpstr>JVM Java Virtual Machine</vt:lpstr>
      <vt:lpstr>JVM Java Virtual Machine</vt:lpstr>
      <vt:lpstr>JVM Architecture</vt:lpstr>
      <vt:lpstr>JRE</vt:lpstr>
      <vt:lpstr>JDK</vt:lpstr>
      <vt:lpstr>Primitive Data Type</vt:lpstr>
      <vt:lpstr>Data Type</vt:lpstr>
      <vt:lpstr>Primitive – Floating-Point</vt:lpstr>
      <vt:lpstr>Primitive - Char</vt:lpstr>
      <vt:lpstr>Primitive- Boolean</vt:lpstr>
      <vt:lpstr>Class and Object</vt:lpstr>
      <vt:lpstr>Variable</vt:lpstr>
      <vt:lpstr>Operators</vt:lpstr>
      <vt:lpstr>Tip: Line number</vt:lpstr>
      <vt:lpstr>Scanner</vt:lpstr>
      <vt:lpstr>Type Casting</vt:lpstr>
      <vt:lpstr>Type Casting</vt:lpstr>
      <vt:lpstr>Operators</vt:lpstr>
      <vt:lpstr>Operator - Arthmatic</vt:lpstr>
      <vt:lpstr>Operator - Relation</vt:lpstr>
      <vt:lpstr>Logical Operator</vt:lpstr>
      <vt:lpstr>Operator -Assignment </vt:lpstr>
      <vt:lpstr>Keywords</vt:lpstr>
      <vt:lpstr>Constructor </vt:lpstr>
      <vt:lpstr>Type of Constructor</vt:lpstr>
      <vt:lpstr>‘this’ key word</vt:lpstr>
      <vt:lpstr>PowerPoint Presentation</vt:lpstr>
      <vt:lpstr>Access Specifier</vt:lpstr>
      <vt:lpstr>Access Specifier</vt:lpstr>
      <vt:lpstr>Access Specifier</vt:lpstr>
      <vt:lpstr>Non Access Specifier</vt:lpstr>
      <vt:lpstr>Final</vt:lpstr>
      <vt:lpstr>Non Access Specifier - Static Block</vt:lpstr>
      <vt:lpstr>Non Access Specifier  - Initializer Block</vt:lpstr>
      <vt:lpstr>Non Access Specifier  -  Volatile</vt:lpstr>
      <vt:lpstr>Non Access Specifier  - Transient </vt:lpstr>
      <vt:lpstr>Serialization</vt:lpstr>
      <vt:lpstr>Advantages of Serialization</vt:lpstr>
      <vt:lpstr>Non Access Specifier</vt:lpstr>
      <vt:lpstr>Static Member</vt:lpstr>
      <vt:lpstr>Static Member</vt:lpstr>
      <vt:lpstr>Annotation</vt:lpstr>
      <vt:lpstr>Garbage Collection</vt:lpstr>
      <vt:lpstr>JVM Architecture</vt:lpstr>
      <vt:lpstr>Packages</vt:lpstr>
      <vt:lpstr>Packages</vt:lpstr>
      <vt:lpstr>Advantages of Package</vt:lpstr>
      <vt:lpstr>Dependency Injection</vt:lpstr>
      <vt:lpstr>Lab : Create Hello Java</vt:lpstr>
      <vt:lpstr>Analyze your program</vt:lpstr>
      <vt:lpstr>Decompile Hello.class</vt:lpstr>
      <vt:lpstr>Show bytecode Hello.class</vt:lpstr>
      <vt:lpstr>Control Statement</vt:lpstr>
      <vt:lpstr>Control Statement</vt:lpstr>
      <vt:lpstr>Control Statement -If-Else</vt:lpstr>
      <vt:lpstr>Control Statement –Nested If  </vt:lpstr>
      <vt:lpstr>Control Statement -Switch</vt:lpstr>
      <vt:lpstr>Control Statement - Loop</vt:lpstr>
      <vt:lpstr>For Loop</vt:lpstr>
      <vt:lpstr>While Loop</vt:lpstr>
      <vt:lpstr>break</vt:lpstr>
      <vt:lpstr>break</vt:lpstr>
      <vt:lpstr>Continue</vt:lpstr>
      <vt:lpstr>Stack and Heap</vt:lpstr>
      <vt:lpstr>Stack and Heap</vt:lpstr>
      <vt:lpstr>Git</vt:lpstr>
      <vt:lpstr>GIT</vt:lpstr>
      <vt:lpstr>GIT Architecture</vt:lpstr>
      <vt:lpstr>GIT Commands</vt:lpstr>
      <vt:lpstr>GIT Commands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dc:title>
  <dc:creator>Ashu Jauhari</dc:creator>
  <cp:lastModifiedBy>Microsoft account</cp:lastModifiedBy>
  <cp:revision>194</cp:revision>
  <dcterms:modified xsi:type="dcterms:W3CDTF">2021-06-01T21:51:57Z</dcterms:modified>
</cp:coreProperties>
</file>